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039ae4f9c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10768dc424170"/>
  </p:sldMasterIdLst>
  <p:sldIdLst>
    <p:sldId xmlns:r="http://schemas.openxmlformats.org/officeDocument/2006/relationships" id="256" r:id="R2ee0f6cc196744b0"/>
    <p:sldId xmlns:r="http://schemas.openxmlformats.org/officeDocument/2006/relationships" id="257" r:id="R92e46a049cc54eeb"/>
    <p:sldId xmlns:r="http://schemas.openxmlformats.org/officeDocument/2006/relationships" id="258" r:id="R2eb147dae60a46d4"/>
    <p:sldId xmlns:r="http://schemas.openxmlformats.org/officeDocument/2006/relationships" id="259" r:id="R3563e60e24234711"/>
    <p:sldId xmlns:r="http://schemas.openxmlformats.org/officeDocument/2006/relationships" id="260" r:id="R97b9a2f7dc5c40ce"/>
    <p:sldId xmlns:r="http://schemas.openxmlformats.org/officeDocument/2006/relationships" id="261" r:id="R7c18d885ce544a8d"/>
    <p:sldId xmlns:r="http://schemas.openxmlformats.org/officeDocument/2006/relationships" id="262" r:id="R21f08a37285746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10768dc424170" /><Relationship Type="http://schemas.openxmlformats.org/officeDocument/2006/relationships/slide" Target="/ppt/slides/slide1.xml" Id="R2ee0f6cc196744b0" /><Relationship Type="http://schemas.openxmlformats.org/officeDocument/2006/relationships/slide" Target="/ppt/slides/slide2.xml" Id="R92e46a049cc54eeb" /><Relationship Type="http://schemas.openxmlformats.org/officeDocument/2006/relationships/slide" Target="/ppt/slides/slide3.xml" Id="R2eb147dae60a46d4" /><Relationship Type="http://schemas.openxmlformats.org/officeDocument/2006/relationships/slide" Target="/ppt/slides/slide4.xml" Id="R3563e60e24234711" /><Relationship Type="http://schemas.openxmlformats.org/officeDocument/2006/relationships/slide" Target="/ppt/slides/slide5.xml" Id="R97b9a2f7dc5c40ce" /><Relationship Type="http://schemas.openxmlformats.org/officeDocument/2006/relationships/slide" Target="/ppt/slides/slide6.xml" Id="R7c18d885ce544a8d" /><Relationship Type="http://schemas.openxmlformats.org/officeDocument/2006/relationships/slide" Target="/ppt/slides/slide7.xml" Id="R21f08a37285746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fdae1c789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74583db3447f1" /><Relationship Type="http://schemas.openxmlformats.org/officeDocument/2006/relationships/theme" Target="/ppt/slideMasters/theme/theme1.xml" Id="Rc7502d6b3724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c74583db34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bd36f6548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bf08f9d7040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dd02d10d6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c7b26b8f340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97123627049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f8a60fb65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2ec0906b34a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JOHNSEN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JOHNSEN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3 367 272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311 384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5 855 736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ODDGEIR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Eggavegen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oddgeir_j@hotmail.com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920 253 245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JOHNSEN AS</a:t>
            </a:r>
          </a:p>
        </p:txBody>
      </p:sp>
    </p:spTree>
  </p:cSld>
  <p:clrMapOvr>
    <a:masterClrMapping xmlns:a="http://schemas.openxmlformats.org/drawingml/2006/main"/>
  </p:clrMapOvr>
</p:sld>
</file>