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ddd2e665048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921aef38a24586"/>
  </p:sldMasterIdLst>
  <p:sldIdLst>
    <p:sldId xmlns:r="http://schemas.openxmlformats.org/officeDocument/2006/relationships" id="256" r:id="Rdc5600802d414050"/>
    <p:sldId xmlns:r="http://schemas.openxmlformats.org/officeDocument/2006/relationships" id="257" r:id="R7a1ab91f23dc4aaf"/>
    <p:sldId xmlns:r="http://schemas.openxmlformats.org/officeDocument/2006/relationships" id="258" r:id="R6b181e5266524902"/>
    <p:sldId xmlns:r="http://schemas.openxmlformats.org/officeDocument/2006/relationships" id="259" r:id="R0b3c6c33420f418c"/>
    <p:sldId xmlns:r="http://schemas.openxmlformats.org/officeDocument/2006/relationships" id="260" r:id="R7fedbb6c6b0b4c12"/>
    <p:sldId xmlns:r="http://schemas.openxmlformats.org/officeDocument/2006/relationships" id="261" r:id="Ra8eb6e2d8a854de3"/>
    <p:sldId xmlns:r="http://schemas.openxmlformats.org/officeDocument/2006/relationships" id="262" r:id="Rb897947e7daf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21aef38a24586" /><Relationship Type="http://schemas.openxmlformats.org/officeDocument/2006/relationships/slide" Target="/ppt/slides/slide1.xml" Id="Rdc5600802d414050" /><Relationship Type="http://schemas.openxmlformats.org/officeDocument/2006/relationships/slide" Target="/ppt/slides/slide2.xml" Id="R7a1ab91f23dc4aaf" /><Relationship Type="http://schemas.openxmlformats.org/officeDocument/2006/relationships/slide" Target="/ppt/slides/slide3.xml" Id="R6b181e5266524902" /><Relationship Type="http://schemas.openxmlformats.org/officeDocument/2006/relationships/slide" Target="/ppt/slides/slide4.xml" Id="R0b3c6c33420f418c" /><Relationship Type="http://schemas.openxmlformats.org/officeDocument/2006/relationships/slide" Target="/ppt/slides/slide5.xml" Id="R7fedbb6c6b0b4c12" /><Relationship Type="http://schemas.openxmlformats.org/officeDocument/2006/relationships/slide" Target="/ppt/slides/slide6.xml" Id="Ra8eb6e2d8a854de3" /><Relationship Type="http://schemas.openxmlformats.org/officeDocument/2006/relationships/slide" Target="/ppt/slides/slide7.xml" Id="Rb897947e7daf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95e61a11b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9387726b94af4" /><Relationship Type="http://schemas.openxmlformats.org/officeDocument/2006/relationships/theme" Target="/ppt/slideMasters/theme/theme1.xml" Id="R018bccd27797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c9387726b94a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da27b165e44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88e17136b47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187b424d64e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0f48bd49d4c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d8bcf0ad246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946dde6ec4d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f2d60242a42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KATAPULT ACCELERATOR FOLLOW-ON FUND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KATAPULT ACCELERATOR FOLLOW-ON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KATAPULT ACCELERATOR FOLLOW-ON FUND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KATAPULT ACCELERATOR FOLLOW-ON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KATAPULT ACCELERATOR FOLLOW-ON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KATAPULT ACCELERATOR FOLLOW-ON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7 797 677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7 846 271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KATAPULT ACCELERATOR FOLLOW-ON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CENTRA CAPITAL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FLETTE AS  –  25,6 %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AGF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HANSEN REDERI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 GROUP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PIVOTIC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KATAPULT ACCELERATOR FOLLOW-ON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Universitetsgata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KATAPULT ACCELERATOR FOLLOW-ON FUND AS</a:t>
            </a:r>
          </a:p>
        </p:txBody>
      </p:sp>
    </p:spTree>
  </p:cSld>
  <p:clrMapOvr>
    <a:masterClrMapping xmlns:a="http://schemas.openxmlformats.org/drawingml/2006/main"/>
  </p:clrMapOvr>
</p:sld>
</file>