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e0b1d6ac1b4b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9d276a621f41d6"/>
  </p:sldMasterIdLst>
  <p:sldIdLst>
    <p:sldId xmlns:r="http://schemas.openxmlformats.org/officeDocument/2006/relationships" id="256" r:id="R85a0ffe0c3fc4747"/>
    <p:sldId xmlns:r="http://schemas.openxmlformats.org/officeDocument/2006/relationships" id="257" r:id="R2990db31f067440f"/>
    <p:sldId xmlns:r="http://schemas.openxmlformats.org/officeDocument/2006/relationships" id="258" r:id="R169f6ba048b44925"/>
    <p:sldId xmlns:r="http://schemas.openxmlformats.org/officeDocument/2006/relationships" id="259" r:id="R2f1d28c28ea64dd2"/>
    <p:sldId xmlns:r="http://schemas.openxmlformats.org/officeDocument/2006/relationships" id="260" r:id="Ra0753f9534da463e"/>
    <p:sldId xmlns:r="http://schemas.openxmlformats.org/officeDocument/2006/relationships" id="261" r:id="R1816f8630aed4178"/>
    <p:sldId xmlns:r="http://schemas.openxmlformats.org/officeDocument/2006/relationships" id="262" r:id="Rc74d121961914f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9d276a621f41d6" /><Relationship Type="http://schemas.openxmlformats.org/officeDocument/2006/relationships/slide" Target="/ppt/slides/slide1.xml" Id="R85a0ffe0c3fc4747" /><Relationship Type="http://schemas.openxmlformats.org/officeDocument/2006/relationships/slide" Target="/ppt/slides/slide2.xml" Id="R2990db31f067440f" /><Relationship Type="http://schemas.openxmlformats.org/officeDocument/2006/relationships/slide" Target="/ppt/slides/slide3.xml" Id="R169f6ba048b44925" /><Relationship Type="http://schemas.openxmlformats.org/officeDocument/2006/relationships/slide" Target="/ppt/slides/slide4.xml" Id="R2f1d28c28ea64dd2" /><Relationship Type="http://schemas.openxmlformats.org/officeDocument/2006/relationships/slide" Target="/ppt/slides/slide5.xml" Id="Ra0753f9534da463e" /><Relationship Type="http://schemas.openxmlformats.org/officeDocument/2006/relationships/slide" Target="/ppt/slides/slide6.xml" Id="R1816f8630aed4178" /><Relationship Type="http://schemas.openxmlformats.org/officeDocument/2006/relationships/slide" Target="/ppt/slides/slide7.xml" Id="Rc74d121961914f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5e3b60478843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e6fd10a9a479a" /><Relationship Type="http://schemas.openxmlformats.org/officeDocument/2006/relationships/theme" Target="/ppt/slideMasters/theme/theme1.xml" Id="Rc3414527ae2441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de6fd10a9a47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9b93e5f644d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11d3ced684d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6601fd1b046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0f5343a8c4f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08a0335a041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e8e7be35543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7d5e9027641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TFWB7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TFWB7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TFWB7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TFWB7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TFWB7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TFWB7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378 138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1 935 560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1 935 560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TFWB7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FREDRIK WEYBYE BARTH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TFWB7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Ny-Paradis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5230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920 252 001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TFWB7 AS</a:t>
            </a:r>
          </a:p>
        </p:txBody>
      </p:sp>
    </p:spTree>
  </p:cSld>
  <p:clrMapOvr>
    <a:masterClrMapping xmlns:a="http://schemas.openxmlformats.org/drawingml/2006/main"/>
  </p:clrMapOvr>
</p:sld>
</file>