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071f359f8e46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38432c578e41b8"/>
  </p:sldMasterIdLst>
  <p:sldIdLst>
    <p:sldId xmlns:r="http://schemas.openxmlformats.org/officeDocument/2006/relationships" id="256" r:id="R682f8a30dfcf4793"/>
    <p:sldId xmlns:r="http://schemas.openxmlformats.org/officeDocument/2006/relationships" id="257" r:id="R04dcdf1e99ac4bc5"/>
    <p:sldId xmlns:r="http://schemas.openxmlformats.org/officeDocument/2006/relationships" id="258" r:id="R66e64c3e5def4855"/>
    <p:sldId xmlns:r="http://schemas.openxmlformats.org/officeDocument/2006/relationships" id="259" r:id="R0b5a1fb21b5c433e"/>
    <p:sldId xmlns:r="http://schemas.openxmlformats.org/officeDocument/2006/relationships" id="260" r:id="Ra3b0424b76524c4c"/>
    <p:sldId xmlns:r="http://schemas.openxmlformats.org/officeDocument/2006/relationships" id="261" r:id="R809218fb6de34d72"/>
    <p:sldId xmlns:r="http://schemas.openxmlformats.org/officeDocument/2006/relationships" id="262" r:id="R4dd2a886dbf747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38432c578e41b8" /><Relationship Type="http://schemas.openxmlformats.org/officeDocument/2006/relationships/slide" Target="/ppt/slides/slide1.xml" Id="R682f8a30dfcf4793" /><Relationship Type="http://schemas.openxmlformats.org/officeDocument/2006/relationships/slide" Target="/ppt/slides/slide2.xml" Id="R04dcdf1e99ac4bc5" /><Relationship Type="http://schemas.openxmlformats.org/officeDocument/2006/relationships/slide" Target="/ppt/slides/slide3.xml" Id="R66e64c3e5def4855" /><Relationship Type="http://schemas.openxmlformats.org/officeDocument/2006/relationships/slide" Target="/ppt/slides/slide4.xml" Id="R0b5a1fb21b5c433e" /><Relationship Type="http://schemas.openxmlformats.org/officeDocument/2006/relationships/slide" Target="/ppt/slides/slide5.xml" Id="Ra3b0424b76524c4c" /><Relationship Type="http://schemas.openxmlformats.org/officeDocument/2006/relationships/slide" Target="/ppt/slides/slide6.xml" Id="R809218fb6de34d72" /><Relationship Type="http://schemas.openxmlformats.org/officeDocument/2006/relationships/slide" Target="/ppt/slides/slide7.xml" Id="R4dd2a886dbf747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fdd52939c249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05fa3724841bf" /><Relationship Type="http://schemas.openxmlformats.org/officeDocument/2006/relationships/theme" Target="/ppt/slideMasters/theme/theme1.xml" Id="Rb91cbd30b85d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105fa3724841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0aae58bcb4e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c39d4c1684d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2ef6af61d4c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5e7e1450b42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5d5cbdfb645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5125b73794e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a4872bfae4c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TFWB7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TFWB7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378 138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1 935 560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1 935 560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FREDRIK WEYBYE BARTH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Ny-Paradis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5230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920 252 001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