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ee40b375c45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54cf55efa413a"/>
  </p:sldMasterIdLst>
  <p:sldIdLst>
    <p:sldId xmlns:r="http://schemas.openxmlformats.org/officeDocument/2006/relationships" id="256" r:id="Re097df960bbf459a"/>
    <p:sldId xmlns:r="http://schemas.openxmlformats.org/officeDocument/2006/relationships" id="257" r:id="R2d856cb572d14526"/>
    <p:sldId xmlns:r="http://schemas.openxmlformats.org/officeDocument/2006/relationships" id="258" r:id="R83acb9445a884d84"/>
    <p:sldId xmlns:r="http://schemas.openxmlformats.org/officeDocument/2006/relationships" id="259" r:id="R6b524226f1044bd9"/>
    <p:sldId xmlns:r="http://schemas.openxmlformats.org/officeDocument/2006/relationships" id="260" r:id="R4694c3e28d33496d"/>
    <p:sldId xmlns:r="http://schemas.openxmlformats.org/officeDocument/2006/relationships" id="261" r:id="R550d0802f1eb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54cf55efa413a" /><Relationship Type="http://schemas.openxmlformats.org/officeDocument/2006/relationships/slide" Target="/ppt/slides/slide1.xml" Id="Re097df960bbf459a" /><Relationship Type="http://schemas.openxmlformats.org/officeDocument/2006/relationships/slide" Target="/ppt/slides/slide2.xml" Id="R2d856cb572d14526" /><Relationship Type="http://schemas.openxmlformats.org/officeDocument/2006/relationships/slide" Target="/ppt/slides/slide3.xml" Id="R83acb9445a884d84" /><Relationship Type="http://schemas.openxmlformats.org/officeDocument/2006/relationships/slide" Target="/ppt/slides/slide4.xml" Id="R6b524226f1044bd9" /><Relationship Type="http://schemas.openxmlformats.org/officeDocument/2006/relationships/slide" Target="/ppt/slides/slide5.xml" Id="R4694c3e28d33496d" /><Relationship Type="http://schemas.openxmlformats.org/officeDocument/2006/relationships/slide" Target="/ppt/slides/slide6.xml" Id="R550d0802f1eb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c4fc9a9e1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55db509044ab2" /><Relationship Type="http://schemas.openxmlformats.org/officeDocument/2006/relationships/theme" Target="/ppt/slideMasters/theme/theme1.xml" Id="Re3d40a6e5ae6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55db50904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ee7039dc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c0ccad9ed45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c94209086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056fed7d9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706c688dd4b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c60efdbbb43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DAHLSLIE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DAHLSLIE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KRISTIAN DAHLSLIE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Strømbråtenveien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