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dd7f7d14f84b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da334929b0648e7"/>
  </p:sldMasterIdLst>
  <p:sldIdLst>
    <p:sldId xmlns:r="http://schemas.openxmlformats.org/officeDocument/2006/relationships" id="256" r:id="R892080a8a8b14e1a"/>
    <p:sldId xmlns:r="http://schemas.openxmlformats.org/officeDocument/2006/relationships" id="257" r:id="R0539dba7f0874792"/>
    <p:sldId xmlns:r="http://schemas.openxmlformats.org/officeDocument/2006/relationships" id="258" r:id="R41dfad921bb146c0"/>
    <p:sldId xmlns:r="http://schemas.openxmlformats.org/officeDocument/2006/relationships" id="259" r:id="Raba6cd27fc814969"/>
    <p:sldId xmlns:r="http://schemas.openxmlformats.org/officeDocument/2006/relationships" id="260" r:id="R604dccf859f24bd5"/>
    <p:sldId xmlns:r="http://schemas.openxmlformats.org/officeDocument/2006/relationships" id="261" r:id="R61adccaf719d4805"/>
    <p:sldId xmlns:r="http://schemas.openxmlformats.org/officeDocument/2006/relationships" id="262" r:id="Rb7090ca9c31849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a334929b0648e7" /><Relationship Type="http://schemas.openxmlformats.org/officeDocument/2006/relationships/slide" Target="/ppt/slides/slide1.xml" Id="R892080a8a8b14e1a" /><Relationship Type="http://schemas.openxmlformats.org/officeDocument/2006/relationships/slide" Target="/ppt/slides/slide2.xml" Id="R0539dba7f0874792" /><Relationship Type="http://schemas.openxmlformats.org/officeDocument/2006/relationships/slide" Target="/ppt/slides/slide3.xml" Id="R41dfad921bb146c0" /><Relationship Type="http://schemas.openxmlformats.org/officeDocument/2006/relationships/slide" Target="/ppt/slides/slide4.xml" Id="Raba6cd27fc814969" /><Relationship Type="http://schemas.openxmlformats.org/officeDocument/2006/relationships/slide" Target="/ppt/slides/slide5.xml" Id="R604dccf859f24bd5" /><Relationship Type="http://schemas.openxmlformats.org/officeDocument/2006/relationships/slide" Target="/ppt/slides/slide6.xml" Id="R61adccaf719d4805" /><Relationship Type="http://schemas.openxmlformats.org/officeDocument/2006/relationships/slide" Target="/ppt/slides/slide7.xml" Id="Rb7090ca9c31849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dd8a498c9342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85995cf8d84fe0" /><Relationship Type="http://schemas.openxmlformats.org/officeDocument/2006/relationships/theme" Target="/ppt/slideMasters/theme/theme1.xml" Id="R44480235260f4e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85995cf8d84f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f38fd9a75a4d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5e728ff29a4f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14b3340ffd411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732d1dbd794c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de4b5981a94bd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499438d4d54af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5595f802454e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ROMERIKE PIPE 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ROMERIKE PIPE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ROMERIKE PIPE SERVICE AS ble etablert [år] og holder til i Maura.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ROMERIKE PIPE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ROMERIKE PIPE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ROMERIKE PIPE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1 604 466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−243 323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−193 260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1 334 120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403 893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ROMERIKE PIPE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MOMOH ABDULAI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ROMERIKE PIPE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Skogduevegen 61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2032 Maura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920 248 772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ROMERIKE PIPE SERVICE AS</a:t>
            </a:r>
          </a:p>
        </p:txBody>
      </p:sp>
    </p:spTree>
  </p:cSld>
  <p:clrMapOvr>
    <a:masterClrMapping xmlns:a="http://schemas.openxmlformats.org/drawingml/2006/main"/>
  </p:clrMapOvr>
</p:sld>
</file>