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164af4cbb04f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eb42e718824c2e"/>
  </p:sldMasterIdLst>
  <p:sldIdLst>
    <p:sldId xmlns:r="http://schemas.openxmlformats.org/officeDocument/2006/relationships" id="256" r:id="R0da753776e5646e8"/>
    <p:sldId xmlns:r="http://schemas.openxmlformats.org/officeDocument/2006/relationships" id="257" r:id="Rc6b5312022b44e70"/>
    <p:sldId xmlns:r="http://schemas.openxmlformats.org/officeDocument/2006/relationships" id="258" r:id="Rd1381db0d1c94d7c"/>
    <p:sldId xmlns:r="http://schemas.openxmlformats.org/officeDocument/2006/relationships" id="259" r:id="Rb6170770a8cf461b"/>
    <p:sldId xmlns:r="http://schemas.openxmlformats.org/officeDocument/2006/relationships" id="260" r:id="R152fc082f46041cc"/>
    <p:sldId xmlns:r="http://schemas.openxmlformats.org/officeDocument/2006/relationships" id="261" r:id="R60590b8ebaec49d4"/>
    <p:sldId xmlns:r="http://schemas.openxmlformats.org/officeDocument/2006/relationships" id="262" r:id="Rc2b2b1f06bda4d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eb42e718824c2e" /><Relationship Type="http://schemas.openxmlformats.org/officeDocument/2006/relationships/slide" Target="/ppt/slides/slide1.xml" Id="R0da753776e5646e8" /><Relationship Type="http://schemas.openxmlformats.org/officeDocument/2006/relationships/slide" Target="/ppt/slides/slide2.xml" Id="Rc6b5312022b44e70" /><Relationship Type="http://schemas.openxmlformats.org/officeDocument/2006/relationships/slide" Target="/ppt/slides/slide3.xml" Id="Rd1381db0d1c94d7c" /><Relationship Type="http://schemas.openxmlformats.org/officeDocument/2006/relationships/slide" Target="/ppt/slides/slide4.xml" Id="Rb6170770a8cf461b" /><Relationship Type="http://schemas.openxmlformats.org/officeDocument/2006/relationships/slide" Target="/ppt/slides/slide5.xml" Id="R152fc082f46041cc" /><Relationship Type="http://schemas.openxmlformats.org/officeDocument/2006/relationships/slide" Target="/ppt/slides/slide6.xml" Id="R60590b8ebaec49d4" /><Relationship Type="http://schemas.openxmlformats.org/officeDocument/2006/relationships/slide" Target="/ppt/slides/slide7.xml" Id="Rc2b2b1f06bda4d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23a4ddd3d844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81fb138ce429f" /><Relationship Type="http://schemas.openxmlformats.org/officeDocument/2006/relationships/theme" Target="/ppt/slideMasters/theme/theme1.xml" Id="R5b0cbfa55b4d47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b81fb138ce42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5c33e209d04c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2b3f5475bb49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70a5ad830c4a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a3d7d38b3448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8359a14354d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01ba5a3c6c46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ccb17c60bd43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PEAK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PEAK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PEAK CONSULTING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PEAK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PEAK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PEAK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139 349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1 837 141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PEAK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BAKKE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PEAK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Trondheimsveg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2053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920 243 169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PEAK CONSULTING AS</a:t>
            </a:r>
          </a:p>
        </p:txBody>
      </p:sp>
    </p:spTree>
  </p:cSld>
  <p:clrMapOvr>
    <a:masterClrMapping xmlns:a="http://schemas.openxmlformats.org/drawingml/2006/main"/>
  </p:clrMapOvr>
</p:sld>
</file>