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758dce0cbe47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a2f9b9f3a14d98"/>
  </p:sldMasterIdLst>
  <p:sldIdLst>
    <p:sldId xmlns:r="http://schemas.openxmlformats.org/officeDocument/2006/relationships" id="256" r:id="R4e5f488342424162"/>
    <p:sldId xmlns:r="http://schemas.openxmlformats.org/officeDocument/2006/relationships" id="257" r:id="R4883c009183a4bbc"/>
    <p:sldId xmlns:r="http://schemas.openxmlformats.org/officeDocument/2006/relationships" id="258" r:id="R3fb43b70be2f4a5f"/>
    <p:sldId xmlns:r="http://schemas.openxmlformats.org/officeDocument/2006/relationships" id="259" r:id="Ra8035f7cdf304e51"/>
    <p:sldId xmlns:r="http://schemas.openxmlformats.org/officeDocument/2006/relationships" id="260" r:id="R3fc4b149bec04482"/>
    <p:sldId xmlns:r="http://schemas.openxmlformats.org/officeDocument/2006/relationships" id="261" r:id="R071b7d7dc239437f"/>
    <p:sldId xmlns:r="http://schemas.openxmlformats.org/officeDocument/2006/relationships" id="262" r:id="Rb1f5cc7744794b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2f9b9f3a14d98" /><Relationship Type="http://schemas.openxmlformats.org/officeDocument/2006/relationships/slide" Target="/ppt/slides/slide1.xml" Id="R4e5f488342424162" /><Relationship Type="http://schemas.openxmlformats.org/officeDocument/2006/relationships/slide" Target="/ppt/slides/slide2.xml" Id="R4883c009183a4bbc" /><Relationship Type="http://schemas.openxmlformats.org/officeDocument/2006/relationships/slide" Target="/ppt/slides/slide3.xml" Id="R3fb43b70be2f4a5f" /><Relationship Type="http://schemas.openxmlformats.org/officeDocument/2006/relationships/slide" Target="/ppt/slides/slide4.xml" Id="Ra8035f7cdf304e51" /><Relationship Type="http://schemas.openxmlformats.org/officeDocument/2006/relationships/slide" Target="/ppt/slides/slide5.xml" Id="R3fc4b149bec04482" /><Relationship Type="http://schemas.openxmlformats.org/officeDocument/2006/relationships/slide" Target="/ppt/slides/slide6.xml" Id="R071b7d7dc239437f" /><Relationship Type="http://schemas.openxmlformats.org/officeDocument/2006/relationships/slide" Target="/ppt/slides/slide7.xml" Id="Rb1f5cc7744794b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1dd08adfb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f71276ecd4ae7" /><Relationship Type="http://schemas.openxmlformats.org/officeDocument/2006/relationships/theme" Target="/ppt/slideMasters/theme/theme1.xml" Id="R57c1e69143bc40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ef71276ecd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5538b670644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effad178043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3d26610874f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336fadc7e49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ec76ca3004f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a4035082c4e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b4ee2a1e84c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MATS RØSBJØRGEN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RØSBJØRGEN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RØSBJØRGEN HOLDING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RØSBJØRGEN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RØSBJØRGEN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RØSBJØRGEN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907 941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954 751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RØSBJØRGEN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RØSBJØRGEN MATS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RØSBJØRGEN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920 241 921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RØSBJØRGEN HOLDING AS</a:t>
            </a:r>
          </a:p>
        </p:txBody>
      </p:sp>
    </p:spTree>
  </p:cSld>
  <p:clrMapOvr>
    <a:masterClrMapping xmlns:a="http://schemas.openxmlformats.org/drawingml/2006/main"/>
  </p:clrMapOvr>
</p:sld>
</file>