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0646cda9742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c736401b9464e"/>
  </p:sldMasterIdLst>
  <p:sldIdLst>
    <p:sldId xmlns:r="http://schemas.openxmlformats.org/officeDocument/2006/relationships" id="256" r:id="R747e40f54d0542e2"/>
    <p:sldId xmlns:r="http://schemas.openxmlformats.org/officeDocument/2006/relationships" id="257" r:id="R6b151f9ce75a4fe8"/>
    <p:sldId xmlns:r="http://schemas.openxmlformats.org/officeDocument/2006/relationships" id="258" r:id="Rde226418a5e549a5"/>
    <p:sldId xmlns:r="http://schemas.openxmlformats.org/officeDocument/2006/relationships" id="259" r:id="R979f9db8aaae48db"/>
    <p:sldId xmlns:r="http://schemas.openxmlformats.org/officeDocument/2006/relationships" id="260" r:id="R1a9e2489584547c4"/>
    <p:sldId xmlns:r="http://schemas.openxmlformats.org/officeDocument/2006/relationships" id="261" r:id="Rfc1553773c054ddd"/>
    <p:sldId xmlns:r="http://schemas.openxmlformats.org/officeDocument/2006/relationships" id="262" r:id="Rba83a79c402f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c736401b9464e" /><Relationship Type="http://schemas.openxmlformats.org/officeDocument/2006/relationships/slide" Target="/ppt/slides/slide1.xml" Id="R747e40f54d0542e2" /><Relationship Type="http://schemas.openxmlformats.org/officeDocument/2006/relationships/slide" Target="/ppt/slides/slide2.xml" Id="R6b151f9ce75a4fe8" /><Relationship Type="http://schemas.openxmlformats.org/officeDocument/2006/relationships/slide" Target="/ppt/slides/slide3.xml" Id="Rde226418a5e549a5" /><Relationship Type="http://schemas.openxmlformats.org/officeDocument/2006/relationships/slide" Target="/ppt/slides/slide4.xml" Id="R979f9db8aaae48db" /><Relationship Type="http://schemas.openxmlformats.org/officeDocument/2006/relationships/slide" Target="/ppt/slides/slide5.xml" Id="R1a9e2489584547c4" /><Relationship Type="http://schemas.openxmlformats.org/officeDocument/2006/relationships/slide" Target="/ppt/slides/slide6.xml" Id="Rfc1553773c054ddd" /><Relationship Type="http://schemas.openxmlformats.org/officeDocument/2006/relationships/slide" Target="/ppt/slides/slide7.xml" Id="Rba83a79c402f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5702433f844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5fb9936d04bca" /><Relationship Type="http://schemas.openxmlformats.org/officeDocument/2006/relationships/theme" Target="/ppt/slideMasters/theme/theme1.xml" Id="R6954e45bc0694d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5fb9936d0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d3fcba29a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0973f677c4d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c5d121b9443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345fd7b344f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e6c10a8d74a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8301fe72143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bea3320e249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