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a3fa7ed0b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4558e25934a11"/>
  </p:sldMasterIdLst>
  <p:sldIdLst>
    <p:sldId xmlns:r="http://schemas.openxmlformats.org/officeDocument/2006/relationships" id="256" r:id="R70810dbbe0a54b77"/>
    <p:sldId xmlns:r="http://schemas.openxmlformats.org/officeDocument/2006/relationships" id="257" r:id="R6f69b991ba3d4a56"/>
    <p:sldId xmlns:r="http://schemas.openxmlformats.org/officeDocument/2006/relationships" id="258" r:id="R3fe38500e2f94538"/>
    <p:sldId xmlns:r="http://schemas.openxmlformats.org/officeDocument/2006/relationships" id="259" r:id="R4c12058267c44d8c"/>
    <p:sldId xmlns:r="http://schemas.openxmlformats.org/officeDocument/2006/relationships" id="260" r:id="R24bd141d4d404d28"/>
    <p:sldId xmlns:r="http://schemas.openxmlformats.org/officeDocument/2006/relationships" id="261" r:id="R3c65576dfee9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4558e25934a11" /><Relationship Type="http://schemas.openxmlformats.org/officeDocument/2006/relationships/slide" Target="/ppt/slides/slide1.xml" Id="R70810dbbe0a54b77" /><Relationship Type="http://schemas.openxmlformats.org/officeDocument/2006/relationships/slide" Target="/ppt/slides/slide2.xml" Id="R6f69b991ba3d4a56" /><Relationship Type="http://schemas.openxmlformats.org/officeDocument/2006/relationships/slide" Target="/ppt/slides/slide3.xml" Id="R3fe38500e2f94538" /><Relationship Type="http://schemas.openxmlformats.org/officeDocument/2006/relationships/slide" Target="/ppt/slides/slide4.xml" Id="R4c12058267c44d8c" /><Relationship Type="http://schemas.openxmlformats.org/officeDocument/2006/relationships/slide" Target="/ppt/slides/slide5.xml" Id="R24bd141d4d404d28" /><Relationship Type="http://schemas.openxmlformats.org/officeDocument/2006/relationships/slide" Target="/ppt/slides/slide6.xml" Id="R3c65576dfee9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48e28805e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295032ef643d6" /><Relationship Type="http://schemas.openxmlformats.org/officeDocument/2006/relationships/theme" Target="/ppt/slideMasters/theme/theme1.xml" Id="R4d8153f5f9f8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7295032ef6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4ec42463241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d0074abf2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ddf77139241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baad32a80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1f8091028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339d94810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