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3cf53c99fd49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6dd242030e422e"/>
  </p:sldMasterIdLst>
  <p:sldIdLst>
    <p:sldId xmlns:r="http://schemas.openxmlformats.org/officeDocument/2006/relationships" id="256" r:id="R870eaa8f71744cf1"/>
    <p:sldId xmlns:r="http://schemas.openxmlformats.org/officeDocument/2006/relationships" id="257" r:id="Rd72008e537684764"/>
    <p:sldId xmlns:r="http://schemas.openxmlformats.org/officeDocument/2006/relationships" id="258" r:id="Rd91c2a32e89b44ba"/>
    <p:sldId xmlns:r="http://schemas.openxmlformats.org/officeDocument/2006/relationships" id="259" r:id="R17df6246e28f4ada"/>
    <p:sldId xmlns:r="http://schemas.openxmlformats.org/officeDocument/2006/relationships" id="260" r:id="Ra238728f5d6341d0"/>
    <p:sldId xmlns:r="http://schemas.openxmlformats.org/officeDocument/2006/relationships" id="261" r:id="R5de4025bee3a44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6dd242030e422e" /><Relationship Type="http://schemas.openxmlformats.org/officeDocument/2006/relationships/slide" Target="/ppt/slides/slide1.xml" Id="R870eaa8f71744cf1" /><Relationship Type="http://schemas.openxmlformats.org/officeDocument/2006/relationships/slide" Target="/ppt/slides/slide2.xml" Id="Rd72008e537684764" /><Relationship Type="http://schemas.openxmlformats.org/officeDocument/2006/relationships/slide" Target="/ppt/slides/slide3.xml" Id="Rd91c2a32e89b44ba" /><Relationship Type="http://schemas.openxmlformats.org/officeDocument/2006/relationships/slide" Target="/ppt/slides/slide4.xml" Id="R17df6246e28f4ada" /><Relationship Type="http://schemas.openxmlformats.org/officeDocument/2006/relationships/slide" Target="/ppt/slides/slide5.xml" Id="Ra238728f5d6341d0" /><Relationship Type="http://schemas.openxmlformats.org/officeDocument/2006/relationships/slide" Target="/ppt/slides/slide6.xml" Id="R5de4025bee3a44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4baa49234148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986ff9f1c4705" /><Relationship Type="http://schemas.openxmlformats.org/officeDocument/2006/relationships/theme" Target="/ppt/slideMasters/theme/theme1.xml" Id="R3d988d9ec5314d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0986ff9f1c47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5fb5c669f46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54ef5a97541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20d65ec8f40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0c58dc0194f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3c957357842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e6b24a55648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KORGEN STORBILVASK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KORGEN STORBILVASK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KORGEN STORBILVASK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KORGEN STORBILVASK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KORGEN STORBILVASK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KORGEN STORBILVASK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23 468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KORGEN STORBILVASK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920 239 455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KORGEN STORBILVASK AS</a:t>
            </a:r>
          </a:p>
        </p:txBody>
      </p:sp>
    </p:spTree>
  </p:cSld>
  <p:clrMapOvr>
    <a:masterClrMapping xmlns:a="http://schemas.openxmlformats.org/drawingml/2006/main"/>
  </p:clrMapOvr>
</p:sld>
</file>