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33f8dd0ae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cc2ca720c400d"/>
  </p:sldMasterIdLst>
  <p:sldIdLst>
    <p:sldId xmlns:r="http://schemas.openxmlformats.org/officeDocument/2006/relationships" id="256" r:id="Rfebd647868df409a"/>
    <p:sldId xmlns:r="http://schemas.openxmlformats.org/officeDocument/2006/relationships" id="257" r:id="R7e03feb7c032473e"/>
    <p:sldId xmlns:r="http://schemas.openxmlformats.org/officeDocument/2006/relationships" id="258" r:id="R6d40eb0d65ec49d0"/>
    <p:sldId xmlns:r="http://schemas.openxmlformats.org/officeDocument/2006/relationships" id="259" r:id="Rae669d28ce0145b1"/>
    <p:sldId xmlns:r="http://schemas.openxmlformats.org/officeDocument/2006/relationships" id="260" r:id="R5a273244ada44491"/>
    <p:sldId xmlns:r="http://schemas.openxmlformats.org/officeDocument/2006/relationships" id="261" r:id="R650f23f9c7134e58"/>
    <p:sldId xmlns:r="http://schemas.openxmlformats.org/officeDocument/2006/relationships" id="262" r:id="R2d2d326f7c9c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cc2ca720c400d" /><Relationship Type="http://schemas.openxmlformats.org/officeDocument/2006/relationships/slide" Target="/ppt/slides/slide1.xml" Id="Rfebd647868df409a" /><Relationship Type="http://schemas.openxmlformats.org/officeDocument/2006/relationships/slide" Target="/ppt/slides/slide2.xml" Id="R7e03feb7c032473e" /><Relationship Type="http://schemas.openxmlformats.org/officeDocument/2006/relationships/slide" Target="/ppt/slides/slide3.xml" Id="R6d40eb0d65ec49d0" /><Relationship Type="http://schemas.openxmlformats.org/officeDocument/2006/relationships/slide" Target="/ppt/slides/slide4.xml" Id="Rae669d28ce0145b1" /><Relationship Type="http://schemas.openxmlformats.org/officeDocument/2006/relationships/slide" Target="/ppt/slides/slide5.xml" Id="R5a273244ada44491" /><Relationship Type="http://schemas.openxmlformats.org/officeDocument/2006/relationships/slide" Target="/ppt/slides/slide6.xml" Id="R650f23f9c7134e58" /><Relationship Type="http://schemas.openxmlformats.org/officeDocument/2006/relationships/slide" Target="/ppt/slides/slide7.xml" Id="R2d2d326f7c9c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798a75b0e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11aed314d4c16" /><Relationship Type="http://schemas.openxmlformats.org/officeDocument/2006/relationships/theme" Target="/ppt/slideMasters/theme/theme1.xml" Id="R2782ee5ced4045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11aed314d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f9a23bb1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195d06e9d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d0501413f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b9a9c695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12c22512241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4b31c17249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5169528ab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BACKOFFICE4U 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BACKOFFICE4U 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2 887 242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1 218 013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andreas@backoffice4u.no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BACKOFFICE4U  AS</a:t>
            </a:r>
          </a:p>
        </p:txBody>
      </p:sp>
    </p:spTree>
  </p:cSld>
  <p:clrMapOvr>
    <a:masterClrMapping xmlns:a="http://schemas.openxmlformats.org/drawingml/2006/main"/>
  </p:clrMapOvr>
</p:sld>
</file>