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3389c906154d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7046e6acff4bbd"/>
  </p:sldMasterIdLst>
  <p:sldIdLst>
    <p:sldId xmlns:r="http://schemas.openxmlformats.org/officeDocument/2006/relationships" id="256" r:id="R26dfd89fc02f40ff"/>
    <p:sldId xmlns:r="http://schemas.openxmlformats.org/officeDocument/2006/relationships" id="257" r:id="Ra94bb0a415b34528"/>
    <p:sldId xmlns:r="http://schemas.openxmlformats.org/officeDocument/2006/relationships" id="258" r:id="R5a27be9673934911"/>
    <p:sldId xmlns:r="http://schemas.openxmlformats.org/officeDocument/2006/relationships" id="259" r:id="R680482dfdeaa483c"/>
    <p:sldId xmlns:r="http://schemas.openxmlformats.org/officeDocument/2006/relationships" id="260" r:id="Rb901d6b052454c9e"/>
    <p:sldId xmlns:r="http://schemas.openxmlformats.org/officeDocument/2006/relationships" id="261" r:id="R1376722fadb74633"/>
    <p:sldId xmlns:r="http://schemas.openxmlformats.org/officeDocument/2006/relationships" id="262" r:id="Rc80dd770dbce4d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046e6acff4bbd" /><Relationship Type="http://schemas.openxmlformats.org/officeDocument/2006/relationships/slide" Target="/ppt/slides/slide1.xml" Id="R26dfd89fc02f40ff" /><Relationship Type="http://schemas.openxmlformats.org/officeDocument/2006/relationships/slide" Target="/ppt/slides/slide2.xml" Id="Ra94bb0a415b34528" /><Relationship Type="http://schemas.openxmlformats.org/officeDocument/2006/relationships/slide" Target="/ppt/slides/slide3.xml" Id="R5a27be9673934911" /><Relationship Type="http://schemas.openxmlformats.org/officeDocument/2006/relationships/slide" Target="/ppt/slides/slide4.xml" Id="R680482dfdeaa483c" /><Relationship Type="http://schemas.openxmlformats.org/officeDocument/2006/relationships/slide" Target="/ppt/slides/slide5.xml" Id="Rb901d6b052454c9e" /><Relationship Type="http://schemas.openxmlformats.org/officeDocument/2006/relationships/slide" Target="/ppt/slides/slide6.xml" Id="R1376722fadb74633" /><Relationship Type="http://schemas.openxmlformats.org/officeDocument/2006/relationships/slide" Target="/ppt/slides/slide7.xml" Id="Rc80dd770dbce4d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e6f6059f8e46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c47d0c7d542a7" /><Relationship Type="http://schemas.openxmlformats.org/officeDocument/2006/relationships/theme" Target="/ppt/slideMasters/theme/theme1.xml" Id="R8ba35f0bc18540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1c47d0c7d542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cdbb4b4c145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f3af774b44d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202575a7942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86c2234214a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6cf4a7fb148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91eabe95249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2daf8c3b84a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THAT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231 366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585 952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HESSVIK-TRØITE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HESSVIK-TRØITE TRUDE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Eventyrveien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andreas@backoffice4u.no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920 238 548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THAT AS</a:t>
            </a:r>
          </a:p>
        </p:txBody>
      </p:sp>
    </p:spTree>
  </p:cSld>
  <p:clrMapOvr>
    <a:masterClrMapping xmlns:a="http://schemas.openxmlformats.org/drawingml/2006/main"/>
  </p:clrMapOvr>
</p:sld>
</file>