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96a12c8ac246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bebc1343a34a01"/>
  </p:sldMasterIdLst>
  <p:sldIdLst>
    <p:sldId xmlns:r="http://schemas.openxmlformats.org/officeDocument/2006/relationships" id="256" r:id="Rd13e109ab69c45ff"/>
    <p:sldId xmlns:r="http://schemas.openxmlformats.org/officeDocument/2006/relationships" id="257" r:id="R88056872eb554064"/>
    <p:sldId xmlns:r="http://schemas.openxmlformats.org/officeDocument/2006/relationships" id="258" r:id="Raafb3c2c11244952"/>
    <p:sldId xmlns:r="http://schemas.openxmlformats.org/officeDocument/2006/relationships" id="259" r:id="R72b4822d6bde4da3"/>
    <p:sldId xmlns:r="http://schemas.openxmlformats.org/officeDocument/2006/relationships" id="260" r:id="R03f852c606644039"/>
    <p:sldId xmlns:r="http://schemas.openxmlformats.org/officeDocument/2006/relationships" id="261" r:id="R22c33d3a54564bca"/>
    <p:sldId xmlns:r="http://schemas.openxmlformats.org/officeDocument/2006/relationships" id="262" r:id="Rf4a1162bf6764e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bebc1343a34a01" /><Relationship Type="http://schemas.openxmlformats.org/officeDocument/2006/relationships/slide" Target="/ppt/slides/slide1.xml" Id="Rd13e109ab69c45ff" /><Relationship Type="http://schemas.openxmlformats.org/officeDocument/2006/relationships/slide" Target="/ppt/slides/slide2.xml" Id="R88056872eb554064" /><Relationship Type="http://schemas.openxmlformats.org/officeDocument/2006/relationships/slide" Target="/ppt/slides/slide3.xml" Id="Raafb3c2c11244952" /><Relationship Type="http://schemas.openxmlformats.org/officeDocument/2006/relationships/slide" Target="/ppt/slides/slide4.xml" Id="R72b4822d6bde4da3" /><Relationship Type="http://schemas.openxmlformats.org/officeDocument/2006/relationships/slide" Target="/ppt/slides/slide5.xml" Id="R03f852c606644039" /><Relationship Type="http://schemas.openxmlformats.org/officeDocument/2006/relationships/slide" Target="/ppt/slides/slide6.xml" Id="R22c33d3a54564bca" /><Relationship Type="http://schemas.openxmlformats.org/officeDocument/2006/relationships/slide" Target="/ppt/slides/slide7.xml" Id="Rf4a1162bf6764e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b8bc5e44d849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cd6ddee4e4d41" /><Relationship Type="http://schemas.openxmlformats.org/officeDocument/2006/relationships/theme" Target="/ppt/slideMasters/theme/theme1.xml" Id="Rf568f42c65df44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ecd6ddee4e4d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c56ab7b564f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5616ed78349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a18b92eb34e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bce0558034d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177b17ecc45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e821bc86a41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15671ea804a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PORTER SERVICE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PORTER SERVICE NORWAY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1 713 835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−213 496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−182 987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KINN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VIK-JOHNSEN MORTEN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920 238 513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