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9b48841e9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17a30240e467b"/>
  </p:sldMasterIdLst>
  <p:sldIdLst>
    <p:sldId xmlns:r="http://schemas.openxmlformats.org/officeDocument/2006/relationships" id="256" r:id="Rd23d9f62b5644276"/>
    <p:sldId xmlns:r="http://schemas.openxmlformats.org/officeDocument/2006/relationships" id="257" r:id="R3bca6690267b4c7a"/>
    <p:sldId xmlns:r="http://schemas.openxmlformats.org/officeDocument/2006/relationships" id="258" r:id="Rf1fea4a3d623430e"/>
    <p:sldId xmlns:r="http://schemas.openxmlformats.org/officeDocument/2006/relationships" id="259" r:id="R79938683c9a442c8"/>
    <p:sldId xmlns:r="http://schemas.openxmlformats.org/officeDocument/2006/relationships" id="260" r:id="R6dbf11ce9f534f51"/>
    <p:sldId xmlns:r="http://schemas.openxmlformats.org/officeDocument/2006/relationships" id="261" r:id="Rc347b4b1aecd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17a30240e467b" /><Relationship Type="http://schemas.openxmlformats.org/officeDocument/2006/relationships/slide" Target="/ppt/slides/slide1.xml" Id="Rd23d9f62b5644276" /><Relationship Type="http://schemas.openxmlformats.org/officeDocument/2006/relationships/slide" Target="/ppt/slides/slide2.xml" Id="R3bca6690267b4c7a" /><Relationship Type="http://schemas.openxmlformats.org/officeDocument/2006/relationships/slide" Target="/ppt/slides/slide3.xml" Id="Rf1fea4a3d623430e" /><Relationship Type="http://schemas.openxmlformats.org/officeDocument/2006/relationships/slide" Target="/ppt/slides/slide4.xml" Id="R79938683c9a442c8" /><Relationship Type="http://schemas.openxmlformats.org/officeDocument/2006/relationships/slide" Target="/ppt/slides/slide5.xml" Id="R6dbf11ce9f534f51" /><Relationship Type="http://schemas.openxmlformats.org/officeDocument/2006/relationships/slide" Target="/ppt/slides/slide6.xml" Id="Rc347b4b1aecd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17bb22f8b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ab2d74f7548f4" /><Relationship Type="http://schemas.openxmlformats.org/officeDocument/2006/relationships/theme" Target="/ppt/slideMasters/theme/theme1.xml" Id="R094521f5763d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ab2d74f75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cc18904a1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9072d2580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5ad347e2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fefb7b4da44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1657fed474e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c7e6237ee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TIED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TIED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TIED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TIED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TIED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TIED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TIED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TIED AS</a:t>
            </a:r>
          </a:p>
        </p:txBody>
      </p:sp>
    </p:spTree>
  </p:cSld>
  <p:clrMapOvr>
    <a:masterClrMapping xmlns:a="http://schemas.openxmlformats.org/drawingml/2006/main"/>
  </p:clrMapOvr>
</p:sld>
</file>