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c00bddd8e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1c1cafe754f2d"/>
  </p:sldMasterIdLst>
  <p:sldIdLst>
    <p:sldId xmlns:r="http://schemas.openxmlformats.org/officeDocument/2006/relationships" id="256" r:id="R6ff8fc5a566c4bfa"/>
    <p:sldId xmlns:r="http://schemas.openxmlformats.org/officeDocument/2006/relationships" id="257" r:id="R8cbd919bb8c347fa"/>
    <p:sldId xmlns:r="http://schemas.openxmlformats.org/officeDocument/2006/relationships" id="258" r:id="R093901492d244c19"/>
    <p:sldId xmlns:r="http://schemas.openxmlformats.org/officeDocument/2006/relationships" id="259" r:id="R87c953c155bb44bb"/>
    <p:sldId xmlns:r="http://schemas.openxmlformats.org/officeDocument/2006/relationships" id="260" r:id="R43c4a9f4ff044943"/>
    <p:sldId xmlns:r="http://schemas.openxmlformats.org/officeDocument/2006/relationships" id="261" r:id="Rfad0e6ea976a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1c1cafe754f2d" /><Relationship Type="http://schemas.openxmlformats.org/officeDocument/2006/relationships/slide" Target="/ppt/slides/slide1.xml" Id="R6ff8fc5a566c4bfa" /><Relationship Type="http://schemas.openxmlformats.org/officeDocument/2006/relationships/slide" Target="/ppt/slides/slide2.xml" Id="R8cbd919bb8c347fa" /><Relationship Type="http://schemas.openxmlformats.org/officeDocument/2006/relationships/slide" Target="/ppt/slides/slide3.xml" Id="R093901492d244c19" /><Relationship Type="http://schemas.openxmlformats.org/officeDocument/2006/relationships/slide" Target="/ppt/slides/slide4.xml" Id="R87c953c155bb44bb" /><Relationship Type="http://schemas.openxmlformats.org/officeDocument/2006/relationships/slide" Target="/ppt/slides/slide5.xml" Id="R43c4a9f4ff044943" /><Relationship Type="http://schemas.openxmlformats.org/officeDocument/2006/relationships/slide" Target="/ppt/slides/slide6.xml" Id="Rfad0e6ea976a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32f82b174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865e29d284a87" /><Relationship Type="http://schemas.openxmlformats.org/officeDocument/2006/relationships/theme" Target="/ppt/slideMasters/theme/theme1.xml" Id="R1aadf0c61416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4865e29d284a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c1a9f09c45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5ffb576b9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efdc853a7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3faa33273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3709baa20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6fd2bfc2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VAKRE 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VAKRE HJEM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920 234 615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VAKRE HJEM AS</a:t>
            </a:r>
          </a:p>
        </p:txBody>
      </p:sp>
    </p:spTree>
  </p:cSld>
  <p:clrMapOvr>
    <a:masterClrMapping xmlns:a="http://schemas.openxmlformats.org/drawingml/2006/main"/>
  </p:clrMapOvr>
</p:sld>
</file>