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943635530341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8421fca5054cda"/>
  </p:sldMasterIdLst>
  <p:sldIdLst>
    <p:sldId xmlns:r="http://schemas.openxmlformats.org/officeDocument/2006/relationships" id="256" r:id="R862a22bca6a44cda"/>
    <p:sldId xmlns:r="http://schemas.openxmlformats.org/officeDocument/2006/relationships" id="257" r:id="Rf2b7420aff1d47db"/>
    <p:sldId xmlns:r="http://schemas.openxmlformats.org/officeDocument/2006/relationships" id="258" r:id="R221138ed5b604c1d"/>
    <p:sldId xmlns:r="http://schemas.openxmlformats.org/officeDocument/2006/relationships" id="259" r:id="R8919c06fed51476a"/>
    <p:sldId xmlns:r="http://schemas.openxmlformats.org/officeDocument/2006/relationships" id="260" r:id="Rd59f8bf086c54731"/>
    <p:sldId xmlns:r="http://schemas.openxmlformats.org/officeDocument/2006/relationships" id="261" r:id="R69519d6ba74a4154"/>
    <p:sldId xmlns:r="http://schemas.openxmlformats.org/officeDocument/2006/relationships" id="262" r:id="R93c62355fa9a4b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8421fca5054cda" /><Relationship Type="http://schemas.openxmlformats.org/officeDocument/2006/relationships/slide" Target="/ppt/slides/slide1.xml" Id="R862a22bca6a44cda" /><Relationship Type="http://schemas.openxmlformats.org/officeDocument/2006/relationships/slide" Target="/ppt/slides/slide2.xml" Id="Rf2b7420aff1d47db" /><Relationship Type="http://schemas.openxmlformats.org/officeDocument/2006/relationships/slide" Target="/ppt/slides/slide3.xml" Id="R221138ed5b604c1d" /><Relationship Type="http://schemas.openxmlformats.org/officeDocument/2006/relationships/slide" Target="/ppt/slides/slide4.xml" Id="R8919c06fed51476a" /><Relationship Type="http://schemas.openxmlformats.org/officeDocument/2006/relationships/slide" Target="/ppt/slides/slide5.xml" Id="Rd59f8bf086c54731" /><Relationship Type="http://schemas.openxmlformats.org/officeDocument/2006/relationships/slide" Target="/ppt/slides/slide6.xml" Id="R69519d6ba74a4154" /><Relationship Type="http://schemas.openxmlformats.org/officeDocument/2006/relationships/slide" Target="/ppt/slides/slide7.xml" Id="R93c62355fa9a4b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421769733e45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3d8b446434034" /><Relationship Type="http://schemas.openxmlformats.org/officeDocument/2006/relationships/theme" Target="/ppt/slideMasters/theme/theme1.xml" Id="R72d81fff170941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c3d8b4464340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e012c9d3042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71d8f602c4b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5f6dd3d7746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4d3a3889e4c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3d36ee1ce44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f8b723dbc49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e146d9fb84a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FREKLO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FREKLO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FREKLO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FREKLO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FREKLO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FREKLO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424 024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1 855 565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4 787 278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FREKLO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FREDRIK KLOSTER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FREKLO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Ullern allé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920 234 313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FREKLO AS</a:t>
            </a:r>
          </a:p>
        </p:txBody>
      </p:sp>
    </p:spTree>
  </p:cSld>
  <p:clrMapOvr>
    <a:masterClrMapping xmlns:a="http://schemas.openxmlformats.org/drawingml/2006/main"/>
  </p:clrMapOvr>
</p:sld>
</file>