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a9a2ad993f40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b084a35da3440a"/>
  </p:sldMasterIdLst>
  <p:sldIdLst>
    <p:sldId xmlns:r="http://schemas.openxmlformats.org/officeDocument/2006/relationships" id="256" r:id="Re0b8b5a43b064f81"/>
    <p:sldId xmlns:r="http://schemas.openxmlformats.org/officeDocument/2006/relationships" id="257" r:id="Rdd44ea26f6a9449e"/>
    <p:sldId xmlns:r="http://schemas.openxmlformats.org/officeDocument/2006/relationships" id="258" r:id="R08d0fa73e3b14d2d"/>
    <p:sldId xmlns:r="http://schemas.openxmlformats.org/officeDocument/2006/relationships" id="259" r:id="Rf797b4291b944d7e"/>
    <p:sldId xmlns:r="http://schemas.openxmlformats.org/officeDocument/2006/relationships" id="260" r:id="R707cdfd488474687"/>
    <p:sldId xmlns:r="http://schemas.openxmlformats.org/officeDocument/2006/relationships" id="261" r:id="R52c8fb43321b4df7"/>
    <p:sldId xmlns:r="http://schemas.openxmlformats.org/officeDocument/2006/relationships" id="262" r:id="R7dc294de5eca4c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b084a35da3440a" /><Relationship Type="http://schemas.openxmlformats.org/officeDocument/2006/relationships/slide" Target="/ppt/slides/slide1.xml" Id="Re0b8b5a43b064f81" /><Relationship Type="http://schemas.openxmlformats.org/officeDocument/2006/relationships/slide" Target="/ppt/slides/slide2.xml" Id="Rdd44ea26f6a9449e" /><Relationship Type="http://schemas.openxmlformats.org/officeDocument/2006/relationships/slide" Target="/ppt/slides/slide3.xml" Id="R08d0fa73e3b14d2d" /><Relationship Type="http://schemas.openxmlformats.org/officeDocument/2006/relationships/slide" Target="/ppt/slides/slide4.xml" Id="Rf797b4291b944d7e" /><Relationship Type="http://schemas.openxmlformats.org/officeDocument/2006/relationships/slide" Target="/ppt/slides/slide5.xml" Id="R707cdfd488474687" /><Relationship Type="http://schemas.openxmlformats.org/officeDocument/2006/relationships/slide" Target="/ppt/slides/slide6.xml" Id="R52c8fb43321b4df7" /><Relationship Type="http://schemas.openxmlformats.org/officeDocument/2006/relationships/slide" Target="/ppt/slides/slide7.xml" Id="R7dc294de5eca4c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18163b539945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d5a5a24e94c19" /><Relationship Type="http://schemas.openxmlformats.org/officeDocument/2006/relationships/theme" Target="/ppt/slideMasters/theme/theme1.xml" Id="R7b66fdf2510940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cd5a5a24e94c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9d99c50294d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22b5df0db4f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08429040140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58031deff4c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f284aca9149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0cde24a844f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89d72805444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VINKLERNE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VINKLERNE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VINKLERNE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VINKLERNE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VINKLERNE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VINKLERNE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10 674 965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−2 589 410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−1 925 254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4 847 672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6 986 419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VINKLERNE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VINKL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VINKLERNE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920 234 305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VINKLERNE AS</a:t>
            </a:r>
          </a:p>
        </p:txBody>
      </p:sp>
    </p:spTree>
  </p:cSld>
  <p:clrMapOvr>
    <a:masterClrMapping xmlns:a="http://schemas.openxmlformats.org/drawingml/2006/main"/>
  </p:clrMapOvr>
</p:sld>
</file>