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c661e31dc4a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b4c38da5494e30"/>
  </p:sldMasterIdLst>
  <p:sldIdLst>
    <p:sldId xmlns:r="http://schemas.openxmlformats.org/officeDocument/2006/relationships" id="256" r:id="Rbee2cf44a89e4068"/>
    <p:sldId xmlns:r="http://schemas.openxmlformats.org/officeDocument/2006/relationships" id="257" r:id="Rcc0d412151104d77"/>
    <p:sldId xmlns:r="http://schemas.openxmlformats.org/officeDocument/2006/relationships" id="258" r:id="R6ec1b1328d044d41"/>
    <p:sldId xmlns:r="http://schemas.openxmlformats.org/officeDocument/2006/relationships" id="259" r:id="R8ac14e6f562a4682"/>
    <p:sldId xmlns:r="http://schemas.openxmlformats.org/officeDocument/2006/relationships" id="260" r:id="R4132b7a0fec543af"/>
    <p:sldId xmlns:r="http://schemas.openxmlformats.org/officeDocument/2006/relationships" id="261" r:id="Rb373bd1236de4749"/>
    <p:sldId xmlns:r="http://schemas.openxmlformats.org/officeDocument/2006/relationships" id="262" r:id="R99802698a4d34f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4c38da5494e30" /><Relationship Type="http://schemas.openxmlformats.org/officeDocument/2006/relationships/slide" Target="/ppt/slides/slide1.xml" Id="Rbee2cf44a89e4068" /><Relationship Type="http://schemas.openxmlformats.org/officeDocument/2006/relationships/slide" Target="/ppt/slides/slide2.xml" Id="Rcc0d412151104d77" /><Relationship Type="http://schemas.openxmlformats.org/officeDocument/2006/relationships/slide" Target="/ppt/slides/slide3.xml" Id="R6ec1b1328d044d41" /><Relationship Type="http://schemas.openxmlformats.org/officeDocument/2006/relationships/slide" Target="/ppt/slides/slide4.xml" Id="R8ac14e6f562a4682" /><Relationship Type="http://schemas.openxmlformats.org/officeDocument/2006/relationships/slide" Target="/ppt/slides/slide5.xml" Id="R4132b7a0fec543af" /><Relationship Type="http://schemas.openxmlformats.org/officeDocument/2006/relationships/slide" Target="/ppt/slides/slide6.xml" Id="Rb373bd1236de4749" /><Relationship Type="http://schemas.openxmlformats.org/officeDocument/2006/relationships/slide" Target="/ppt/slides/slide7.xml" Id="R99802698a4d34f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cac719d2344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404973b6a4e4e" /><Relationship Type="http://schemas.openxmlformats.org/officeDocument/2006/relationships/theme" Target="/ppt/slideMasters/theme/theme1.xml" Id="R431ebfe842d940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4404973b6a4e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f94bdb903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cd394dc124a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d6e9ae07d42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a80a4f7544e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36dc8258a49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5703e972248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e1cae422a4c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INNOVATION BARN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INNOVATION BARN AS ble etablert [år] og holder til i Borhaug.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−115 653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MONA A KRISTIANSEN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 BARN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4563 Borhaug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mona.anita.olsen@gmail.com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www.innovationbarn.no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920 226 124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INNOVATION BARN AS</a:t>
            </a:r>
          </a:p>
        </p:txBody>
      </p:sp>
    </p:spTree>
  </p:cSld>
  <p:clrMapOvr>
    <a:masterClrMapping xmlns:a="http://schemas.openxmlformats.org/drawingml/2006/main"/>
  </p:clrMapOvr>
</p:sld>
</file>