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d0668cb6124e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d5165eba394ee6"/>
  </p:sldMasterIdLst>
  <p:sldIdLst>
    <p:sldId xmlns:r="http://schemas.openxmlformats.org/officeDocument/2006/relationships" id="256" r:id="R858a98547bed4f05"/>
    <p:sldId xmlns:r="http://schemas.openxmlformats.org/officeDocument/2006/relationships" id="257" r:id="R2336af1634a04d72"/>
    <p:sldId xmlns:r="http://schemas.openxmlformats.org/officeDocument/2006/relationships" id="258" r:id="R9b57ccbcd3264e93"/>
    <p:sldId xmlns:r="http://schemas.openxmlformats.org/officeDocument/2006/relationships" id="259" r:id="Rfd367e5008a34523"/>
    <p:sldId xmlns:r="http://schemas.openxmlformats.org/officeDocument/2006/relationships" id="260" r:id="Rf3affb3b24394771"/>
    <p:sldId xmlns:r="http://schemas.openxmlformats.org/officeDocument/2006/relationships" id="261" r:id="R07783205dbc84ab2"/>
    <p:sldId xmlns:r="http://schemas.openxmlformats.org/officeDocument/2006/relationships" id="262" r:id="R9858dca3a6bf44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d5165eba394ee6" /><Relationship Type="http://schemas.openxmlformats.org/officeDocument/2006/relationships/slide" Target="/ppt/slides/slide1.xml" Id="R858a98547bed4f05" /><Relationship Type="http://schemas.openxmlformats.org/officeDocument/2006/relationships/slide" Target="/ppt/slides/slide2.xml" Id="R2336af1634a04d72" /><Relationship Type="http://schemas.openxmlformats.org/officeDocument/2006/relationships/slide" Target="/ppt/slides/slide3.xml" Id="R9b57ccbcd3264e93" /><Relationship Type="http://schemas.openxmlformats.org/officeDocument/2006/relationships/slide" Target="/ppt/slides/slide4.xml" Id="Rfd367e5008a34523" /><Relationship Type="http://schemas.openxmlformats.org/officeDocument/2006/relationships/slide" Target="/ppt/slides/slide5.xml" Id="Rf3affb3b24394771" /><Relationship Type="http://schemas.openxmlformats.org/officeDocument/2006/relationships/slide" Target="/ppt/slides/slide6.xml" Id="R07783205dbc84ab2" /><Relationship Type="http://schemas.openxmlformats.org/officeDocument/2006/relationships/slide" Target="/ppt/slides/slide7.xml" Id="R9858dca3a6bf44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0763fda1d343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13fbf34894580" /><Relationship Type="http://schemas.openxmlformats.org/officeDocument/2006/relationships/theme" Target="/ppt/slideMasters/theme/theme1.xml" Id="Rc8b0aa5c4b5a44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713fbf348945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1226bc41d45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3b7e6a1fb43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a4edb32d440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0d0e7e8df4b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6b1d07f4246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26bb395a148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a44baa49949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FRØYA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FRØYA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−275 592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−18 858 210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296 356 933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389 542 046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BEWI INVEST AS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BEWI INVEST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Sjøgangen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920 219 969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INVEST AS</a:t>
            </a:r>
          </a:p>
        </p:txBody>
      </p:sp>
    </p:spTree>
  </p:cSld>
  <p:clrMapOvr>
    <a:masterClrMapping xmlns:a="http://schemas.openxmlformats.org/drawingml/2006/main"/>
  </p:clrMapOvr>
</p:sld>
</file>