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b8fc9dde549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a9ec2c16674f71"/>
  </p:sldMasterIdLst>
  <p:sldIdLst>
    <p:sldId xmlns:r="http://schemas.openxmlformats.org/officeDocument/2006/relationships" id="256" r:id="R9b8e6e39426b4b95"/>
    <p:sldId xmlns:r="http://schemas.openxmlformats.org/officeDocument/2006/relationships" id="257" r:id="Re58158210520484c"/>
    <p:sldId xmlns:r="http://schemas.openxmlformats.org/officeDocument/2006/relationships" id="258" r:id="Rfe76c054099d4dbc"/>
    <p:sldId xmlns:r="http://schemas.openxmlformats.org/officeDocument/2006/relationships" id="259" r:id="R6444521495d641f0"/>
    <p:sldId xmlns:r="http://schemas.openxmlformats.org/officeDocument/2006/relationships" id="260" r:id="Ra036a64603e34ca2"/>
    <p:sldId xmlns:r="http://schemas.openxmlformats.org/officeDocument/2006/relationships" id="261" r:id="R8fb0597c188c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9ec2c16674f71" /><Relationship Type="http://schemas.openxmlformats.org/officeDocument/2006/relationships/slide" Target="/ppt/slides/slide1.xml" Id="R9b8e6e39426b4b95" /><Relationship Type="http://schemas.openxmlformats.org/officeDocument/2006/relationships/slide" Target="/ppt/slides/slide2.xml" Id="Re58158210520484c" /><Relationship Type="http://schemas.openxmlformats.org/officeDocument/2006/relationships/slide" Target="/ppt/slides/slide3.xml" Id="Rfe76c054099d4dbc" /><Relationship Type="http://schemas.openxmlformats.org/officeDocument/2006/relationships/slide" Target="/ppt/slides/slide4.xml" Id="R6444521495d641f0" /><Relationship Type="http://schemas.openxmlformats.org/officeDocument/2006/relationships/slide" Target="/ppt/slides/slide5.xml" Id="Ra036a64603e34ca2" /><Relationship Type="http://schemas.openxmlformats.org/officeDocument/2006/relationships/slide" Target="/ppt/slides/slide6.xml" Id="R8fb0597c188c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b87a1e999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92c02d6cd4e06" /><Relationship Type="http://schemas.openxmlformats.org/officeDocument/2006/relationships/theme" Target="/ppt/slideMasters/theme/theme1.xml" Id="Rc91e2b1d778447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92c02d6cd4e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03f158cc7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23a51a97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77a3909bf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1eaff44d43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b8566267641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91a7db84140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PROFFMARITIM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PROFFMARITIM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920 217 656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PROFFMARITIM AS</a:t>
            </a:r>
          </a:p>
        </p:txBody>
      </p:sp>
    </p:spTree>
  </p:cSld>
  <p:clrMapOvr>
    <a:masterClrMapping xmlns:a="http://schemas.openxmlformats.org/drawingml/2006/main"/>
  </p:clrMapOvr>
</p:sld>
</file>