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1958212f05e4ec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3f3fdac74e64648"/>
  </p:sldMasterIdLst>
  <p:sldIdLst>
    <p:sldId xmlns:r="http://schemas.openxmlformats.org/officeDocument/2006/relationships" id="256" r:id="R591b421a74ec4761"/>
    <p:sldId xmlns:r="http://schemas.openxmlformats.org/officeDocument/2006/relationships" id="257" r:id="Rc648fd96b6b94213"/>
    <p:sldId xmlns:r="http://schemas.openxmlformats.org/officeDocument/2006/relationships" id="258" r:id="Rb3f78614f1564144"/>
    <p:sldId xmlns:r="http://schemas.openxmlformats.org/officeDocument/2006/relationships" id="259" r:id="R3506634d260844f7"/>
    <p:sldId xmlns:r="http://schemas.openxmlformats.org/officeDocument/2006/relationships" id="260" r:id="Ree9b9b591e384e40"/>
    <p:sldId xmlns:r="http://schemas.openxmlformats.org/officeDocument/2006/relationships" id="261" r:id="R8172f531c1b24d94"/>
    <p:sldId xmlns:r="http://schemas.openxmlformats.org/officeDocument/2006/relationships" id="262" r:id="Rac848b3154554d5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3f3fdac74e64648" /><Relationship Type="http://schemas.openxmlformats.org/officeDocument/2006/relationships/slide" Target="/ppt/slides/slide1.xml" Id="R591b421a74ec4761" /><Relationship Type="http://schemas.openxmlformats.org/officeDocument/2006/relationships/slide" Target="/ppt/slides/slide2.xml" Id="Rc648fd96b6b94213" /><Relationship Type="http://schemas.openxmlformats.org/officeDocument/2006/relationships/slide" Target="/ppt/slides/slide3.xml" Id="Rb3f78614f1564144" /><Relationship Type="http://schemas.openxmlformats.org/officeDocument/2006/relationships/slide" Target="/ppt/slides/slide4.xml" Id="R3506634d260844f7" /><Relationship Type="http://schemas.openxmlformats.org/officeDocument/2006/relationships/slide" Target="/ppt/slides/slide5.xml" Id="Ree9b9b591e384e40" /><Relationship Type="http://schemas.openxmlformats.org/officeDocument/2006/relationships/slide" Target="/ppt/slides/slide6.xml" Id="R8172f531c1b24d94" /><Relationship Type="http://schemas.openxmlformats.org/officeDocument/2006/relationships/slide" Target="/ppt/slides/slide7.xml" Id="Rac848b3154554d5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6cc997e4766452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5d8e6e925c433f" /><Relationship Type="http://schemas.openxmlformats.org/officeDocument/2006/relationships/theme" Target="/ppt/slideMasters/theme/theme1.xml" Id="R668f10597a26404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45d8e6e925c433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c7bce6341d4c4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214bb8032a45d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44a3a2ff3b4dd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5ed060dd0648b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490287bdee45d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7afa1fde214b0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4474545ef9428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GLUM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GLUM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GLUM HOLDING AS ble etablert [år] og holder til i Mo I Rana.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GLUM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GLUM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GLUM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−12 507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−47 916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−35 864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633 047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GLUM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 MAGNUS HØGAAS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GLUM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Lars Magnus Høgås, Båsmoveien 34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8616 Mo I Rana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920 208 622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GLUM HOLDING AS</a:t>
            </a:r>
          </a:p>
        </p:txBody>
      </p:sp>
    </p:spTree>
  </p:cSld>
  <p:clrMapOvr>
    <a:masterClrMapping xmlns:a="http://schemas.openxmlformats.org/drawingml/2006/main"/>
  </p:clrMapOvr>
</p:sld>
</file>