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1e575646a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42bce2f6c4238"/>
  </p:sldMasterIdLst>
  <p:sldIdLst>
    <p:sldId xmlns:r="http://schemas.openxmlformats.org/officeDocument/2006/relationships" id="256" r:id="R4cf7804daba245c2"/>
    <p:sldId xmlns:r="http://schemas.openxmlformats.org/officeDocument/2006/relationships" id="257" r:id="R397561dd28174965"/>
    <p:sldId xmlns:r="http://schemas.openxmlformats.org/officeDocument/2006/relationships" id="258" r:id="Rf48ad73e276e427d"/>
    <p:sldId xmlns:r="http://schemas.openxmlformats.org/officeDocument/2006/relationships" id="259" r:id="R0cb2de1871894ccc"/>
    <p:sldId xmlns:r="http://schemas.openxmlformats.org/officeDocument/2006/relationships" id="260" r:id="Rae2a02896a74471b"/>
    <p:sldId xmlns:r="http://schemas.openxmlformats.org/officeDocument/2006/relationships" id="261" r:id="Rb7318e2013b4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42bce2f6c4238" /><Relationship Type="http://schemas.openxmlformats.org/officeDocument/2006/relationships/slide" Target="/ppt/slides/slide1.xml" Id="R4cf7804daba245c2" /><Relationship Type="http://schemas.openxmlformats.org/officeDocument/2006/relationships/slide" Target="/ppt/slides/slide2.xml" Id="R397561dd28174965" /><Relationship Type="http://schemas.openxmlformats.org/officeDocument/2006/relationships/slide" Target="/ppt/slides/slide3.xml" Id="Rf48ad73e276e427d" /><Relationship Type="http://schemas.openxmlformats.org/officeDocument/2006/relationships/slide" Target="/ppt/slides/slide4.xml" Id="R0cb2de1871894ccc" /><Relationship Type="http://schemas.openxmlformats.org/officeDocument/2006/relationships/slide" Target="/ppt/slides/slide5.xml" Id="Rae2a02896a74471b" /><Relationship Type="http://schemas.openxmlformats.org/officeDocument/2006/relationships/slide" Target="/ppt/slides/slide6.xml" Id="Rb7318e2013b4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f9f593a3b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aa67f91148d2" /><Relationship Type="http://schemas.openxmlformats.org/officeDocument/2006/relationships/theme" Target="/ppt/slideMasters/theme/theme1.xml" Id="R52631d0fddc6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faaa67f911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2df8f08a145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06b4f9f3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a860ffa1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cff5ef8146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13acc03d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e45bfd1c2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CABESA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CABESA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LØVAAS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LEAJON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LØVAAS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Onsums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920 208 347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CABESA ELEKTRO AS</a:t>
            </a:r>
          </a:p>
        </p:txBody>
      </p:sp>
    </p:spTree>
  </p:cSld>
  <p:clrMapOvr>
    <a:masterClrMapping xmlns:a="http://schemas.openxmlformats.org/drawingml/2006/main"/>
  </p:clrMapOvr>
</p:sld>
</file>