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6bc8212955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96f37fa7e49b0"/>
  </p:sldMasterIdLst>
  <p:sldIdLst>
    <p:sldId xmlns:r="http://schemas.openxmlformats.org/officeDocument/2006/relationships" id="256" r:id="R3dc0ebbaf9f847d6"/>
    <p:sldId xmlns:r="http://schemas.openxmlformats.org/officeDocument/2006/relationships" id="257" r:id="Re6c13c1cd01f483c"/>
    <p:sldId xmlns:r="http://schemas.openxmlformats.org/officeDocument/2006/relationships" id="258" r:id="R10453c21a0ef43cc"/>
    <p:sldId xmlns:r="http://schemas.openxmlformats.org/officeDocument/2006/relationships" id="259" r:id="R39865078ebe4481c"/>
    <p:sldId xmlns:r="http://schemas.openxmlformats.org/officeDocument/2006/relationships" id="260" r:id="R485e7c5907e44194"/>
    <p:sldId xmlns:r="http://schemas.openxmlformats.org/officeDocument/2006/relationships" id="261" r:id="Rabae634198e640a4"/>
    <p:sldId xmlns:r="http://schemas.openxmlformats.org/officeDocument/2006/relationships" id="262" r:id="R39656cdaadc5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96f37fa7e49b0" /><Relationship Type="http://schemas.openxmlformats.org/officeDocument/2006/relationships/slide" Target="/ppt/slides/slide1.xml" Id="R3dc0ebbaf9f847d6" /><Relationship Type="http://schemas.openxmlformats.org/officeDocument/2006/relationships/slide" Target="/ppt/slides/slide2.xml" Id="Re6c13c1cd01f483c" /><Relationship Type="http://schemas.openxmlformats.org/officeDocument/2006/relationships/slide" Target="/ppt/slides/slide3.xml" Id="R10453c21a0ef43cc" /><Relationship Type="http://schemas.openxmlformats.org/officeDocument/2006/relationships/slide" Target="/ppt/slides/slide4.xml" Id="R39865078ebe4481c" /><Relationship Type="http://schemas.openxmlformats.org/officeDocument/2006/relationships/slide" Target="/ppt/slides/slide5.xml" Id="R485e7c5907e44194" /><Relationship Type="http://schemas.openxmlformats.org/officeDocument/2006/relationships/slide" Target="/ppt/slides/slide6.xml" Id="Rabae634198e640a4" /><Relationship Type="http://schemas.openxmlformats.org/officeDocument/2006/relationships/slide" Target="/ppt/slides/slide7.xml" Id="R39656cdaadc5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dcaedf018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0031490c44ca7" /><Relationship Type="http://schemas.openxmlformats.org/officeDocument/2006/relationships/theme" Target="/ppt/slideMasters/theme/theme1.xml" Id="R8e484102961641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0031490c44c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f3e595f22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e21169ede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f09172519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e57ab1d38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6da7f8166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634badbd842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92a7ec8a746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TTJ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617 992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362 563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2 543 409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TRINE TORNLUND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Damlia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920 202 713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TTJ HOLDING AS</a:t>
            </a:r>
          </a:p>
        </p:txBody>
      </p:sp>
    </p:spTree>
  </p:cSld>
  <p:clrMapOvr>
    <a:masterClrMapping xmlns:a="http://schemas.openxmlformats.org/drawingml/2006/main"/>
  </p:clrMapOvr>
</p:sld>
</file>