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59958facb42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d2c30fa0a439f"/>
  </p:sldMasterIdLst>
  <p:sldIdLst>
    <p:sldId xmlns:r="http://schemas.openxmlformats.org/officeDocument/2006/relationships" id="256" r:id="Rfcfede3920b64605"/>
    <p:sldId xmlns:r="http://schemas.openxmlformats.org/officeDocument/2006/relationships" id="257" r:id="Rb115b877911947e0"/>
    <p:sldId xmlns:r="http://schemas.openxmlformats.org/officeDocument/2006/relationships" id="258" r:id="Rcc5b5f37870f4b6a"/>
    <p:sldId xmlns:r="http://schemas.openxmlformats.org/officeDocument/2006/relationships" id="259" r:id="R755b32b229234256"/>
    <p:sldId xmlns:r="http://schemas.openxmlformats.org/officeDocument/2006/relationships" id="260" r:id="Rc048090ad6ea45a3"/>
    <p:sldId xmlns:r="http://schemas.openxmlformats.org/officeDocument/2006/relationships" id="261" r:id="Rf61f44c2cc0a4d18"/>
    <p:sldId xmlns:r="http://schemas.openxmlformats.org/officeDocument/2006/relationships" id="262" r:id="R813075afa446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d2c30fa0a439f" /><Relationship Type="http://schemas.openxmlformats.org/officeDocument/2006/relationships/slide" Target="/ppt/slides/slide1.xml" Id="Rfcfede3920b64605" /><Relationship Type="http://schemas.openxmlformats.org/officeDocument/2006/relationships/slide" Target="/ppt/slides/slide2.xml" Id="Rb115b877911947e0" /><Relationship Type="http://schemas.openxmlformats.org/officeDocument/2006/relationships/slide" Target="/ppt/slides/slide3.xml" Id="Rcc5b5f37870f4b6a" /><Relationship Type="http://schemas.openxmlformats.org/officeDocument/2006/relationships/slide" Target="/ppt/slides/slide4.xml" Id="R755b32b229234256" /><Relationship Type="http://schemas.openxmlformats.org/officeDocument/2006/relationships/slide" Target="/ppt/slides/slide5.xml" Id="Rc048090ad6ea45a3" /><Relationship Type="http://schemas.openxmlformats.org/officeDocument/2006/relationships/slide" Target="/ppt/slides/slide6.xml" Id="Rf61f44c2cc0a4d18" /><Relationship Type="http://schemas.openxmlformats.org/officeDocument/2006/relationships/slide" Target="/ppt/slides/slide7.xml" Id="R813075afa446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d06d923c7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74f88c19746e8" /><Relationship Type="http://schemas.openxmlformats.org/officeDocument/2006/relationships/theme" Target="/ppt/slideMasters/theme/theme1.xml" Id="Raf0fa8c1cac2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74f88c197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ee1ad934e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c8cac63a74f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6a3f0a1648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468931283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9a2721a1c42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b7c360ec40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aa2e816a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TTJ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362 563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TORNLUND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Damlia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