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08fe74c0ea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255a575664de5"/>
  </p:sldMasterIdLst>
  <p:sldIdLst>
    <p:sldId xmlns:r="http://schemas.openxmlformats.org/officeDocument/2006/relationships" id="256" r:id="Re17bcd753e2e4d64"/>
    <p:sldId xmlns:r="http://schemas.openxmlformats.org/officeDocument/2006/relationships" id="257" r:id="Rf82b64c5daba4841"/>
    <p:sldId xmlns:r="http://schemas.openxmlformats.org/officeDocument/2006/relationships" id="258" r:id="Rad53fe939e51403d"/>
    <p:sldId xmlns:r="http://schemas.openxmlformats.org/officeDocument/2006/relationships" id="259" r:id="R424cf6d6a8c74476"/>
    <p:sldId xmlns:r="http://schemas.openxmlformats.org/officeDocument/2006/relationships" id="260" r:id="R6a9bf7e8bf104106"/>
    <p:sldId xmlns:r="http://schemas.openxmlformats.org/officeDocument/2006/relationships" id="261" r:id="R3869765675c54ab2"/>
    <p:sldId xmlns:r="http://schemas.openxmlformats.org/officeDocument/2006/relationships" id="262" r:id="R287fb36436d6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255a575664de5" /><Relationship Type="http://schemas.openxmlformats.org/officeDocument/2006/relationships/slide" Target="/ppt/slides/slide1.xml" Id="Re17bcd753e2e4d64" /><Relationship Type="http://schemas.openxmlformats.org/officeDocument/2006/relationships/slide" Target="/ppt/slides/slide2.xml" Id="Rf82b64c5daba4841" /><Relationship Type="http://schemas.openxmlformats.org/officeDocument/2006/relationships/slide" Target="/ppt/slides/slide3.xml" Id="Rad53fe939e51403d" /><Relationship Type="http://schemas.openxmlformats.org/officeDocument/2006/relationships/slide" Target="/ppt/slides/slide4.xml" Id="R424cf6d6a8c74476" /><Relationship Type="http://schemas.openxmlformats.org/officeDocument/2006/relationships/slide" Target="/ppt/slides/slide5.xml" Id="R6a9bf7e8bf104106" /><Relationship Type="http://schemas.openxmlformats.org/officeDocument/2006/relationships/slide" Target="/ppt/slides/slide6.xml" Id="R3869765675c54ab2" /><Relationship Type="http://schemas.openxmlformats.org/officeDocument/2006/relationships/slide" Target="/ppt/slides/slide7.xml" Id="R287fb36436d6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5d985447be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9ff7e7e04fa7" /><Relationship Type="http://schemas.openxmlformats.org/officeDocument/2006/relationships/theme" Target="/ppt/slideMasters/theme/theme1.xml" Id="R9f13fe841a11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9ff7e7e0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4758e9ef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f0e55f1d4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6292b017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f98504872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ae1a6503d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019e800f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16bb4ee62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INVESTMENTS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11 731 265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35 878 987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36 243 909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TRAAHOLT PETTER A FROST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920 198 511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INVESTMENTS AS</a:t>
            </a:r>
          </a:p>
        </p:txBody>
      </p:sp>
    </p:spTree>
  </p:cSld>
  <p:clrMapOvr>
    <a:masterClrMapping xmlns:a="http://schemas.openxmlformats.org/drawingml/2006/main"/>
  </p:clrMapOvr>
</p:sld>
</file>