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fe5e63df464f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28e5ff39584723"/>
  </p:sldMasterIdLst>
  <p:sldIdLst>
    <p:sldId xmlns:r="http://schemas.openxmlformats.org/officeDocument/2006/relationships" id="256" r:id="R0fe53e4a766b4380"/>
    <p:sldId xmlns:r="http://schemas.openxmlformats.org/officeDocument/2006/relationships" id="257" r:id="R8811ac4e026540a9"/>
    <p:sldId xmlns:r="http://schemas.openxmlformats.org/officeDocument/2006/relationships" id="258" r:id="R56138b45c122468c"/>
    <p:sldId xmlns:r="http://schemas.openxmlformats.org/officeDocument/2006/relationships" id="259" r:id="R7ab74b4af58143ab"/>
    <p:sldId xmlns:r="http://schemas.openxmlformats.org/officeDocument/2006/relationships" id="260" r:id="R750e1b9fe0114679"/>
    <p:sldId xmlns:r="http://schemas.openxmlformats.org/officeDocument/2006/relationships" id="261" r:id="Ra0bb6a1db18c49ca"/>
    <p:sldId xmlns:r="http://schemas.openxmlformats.org/officeDocument/2006/relationships" id="262" r:id="R5f10aa01af7e48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28e5ff39584723" /><Relationship Type="http://schemas.openxmlformats.org/officeDocument/2006/relationships/slide" Target="/ppt/slides/slide1.xml" Id="R0fe53e4a766b4380" /><Relationship Type="http://schemas.openxmlformats.org/officeDocument/2006/relationships/slide" Target="/ppt/slides/slide2.xml" Id="R8811ac4e026540a9" /><Relationship Type="http://schemas.openxmlformats.org/officeDocument/2006/relationships/slide" Target="/ppt/slides/slide3.xml" Id="R56138b45c122468c" /><Relationship Type="http://schemas.openxmlformats.org/officeDocument/2006/relationships/slide" Target="/ppt/slides/slide4.xml" Id="R7ab74b4af58143ab" /><Relationship Type="http://schemas.openxmlformats.org/officeDocument/2006/relationships/slide" Target="/ppt/slides/slide5.xml" Id="R750e1b9fe0114679" /><Relationship Type="http://schemas.openxmlformats.org/officeDocument/2006/relationships/slide" Target="/ppt/slides/slide6.xml" Id="Ra0bb6a1db18c49ca" /><Relationship Type="http://schemas.openxmlformats.org/officeDocument/2006/relationships/slide" Target="/ppt/slides/slide7.xml" Id="R5f10aa01af7e48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86dd00e3045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e7af5d7564e87" /><Relationship Type="http://schemas.openxmlformats.org/officeDocument/2006/relationships/theme" Target="/ppt/slideMasters/theme/theme1.xml" Id="R51da304518754a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ee7af5d7564e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8b8b3973841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a4c7810cb4e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676a72e5249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cb9f9ce9a45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98a94427047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401644a3342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e00d40b5644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HARMONI FRISØR KURT ENGEN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HARMONI FRISØR KURT 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HARMONI FRISØR KURT ENGEN AS ble etablert [år] og holder til i Løten.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HARMONI FRISØR KURT 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HARMONI FRISØR KURT 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HARMONI FRISØR KURT 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1 289 959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309 845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HARMONI FRISØR KURT 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KURT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HARMONI FRISØR KURT ENGEN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2340 Løten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920 197 167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HARMONI FRISØR KURT ENGEN AS</a:t>
            </a:r>
          </a:p>
        </p:txBody>
      </p:sp>
    </p:spTree>
  </p:cSld>
  <p:clrMapOvr>
    <a:masterClrMapping xmlns:a="http://schemas.openxmlformats.org/drawingml/2006/main"/>
  </p:clrMapOvr>
</p:sld>
</file>