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5fdd03627d49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aeed257884aa1"/>
  </p:sldMasterIdLst>
  <p:sldIdLst>
    <p:sldId xmlns:r="http://schemas.openxmlformats.org/officeDocument/2006/relationships" id="256" r:id="Rcf5069466fbe4082"/>
    <p:sldId xmlns:r="http://schemas.openxmlformats.org/officeDocument/2006/relationships" id="257" r:id="R2e7c96a691fd4330"/>
    <p:sldId xmlns:r="http://schemas.openxmlformats.org/officeDocument/2006/relationships" id="258" r:id="R963acca1ecc44a44"/>
    <p:sldId xmlns:r="http://schemas.openxmlformats.org/officeDocument/2006/relationships" id="259" r:id="R5dbd2d4d896b429d"/>
    <p:sldId xmlns:r="http://schemas.openxmlformats.org/officeDocument/2006/relationships" id="260" r:id="Rc0ed4cfbfd71497c"/>
    <p:sldId xmlns:r="http://schemas.openxmlformats.org/officeDocument/2006/relationships" id="261" r:id="R30cc0b204f204f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aeed257884aa1" /><Relationship Type="http://schemas.openxmlformats.org/officeDocument/2006/relationships/slide" Target="/ppt/slides/slide1.xml" Id="Rcf5069466fbe4082" /><Relationship Type="http://schemas.openxmlformats.org/officeDocument/2006/relationships/slide" Target="/ppt/slides/slide2.xml" Id="R2e7c96a691fd4330" /><Relationship Type="http://schemas.openxmlformats.org/officeDocument/2006/relationships/slide" Target="/ppt/slides/slide3.xml" Id="R963acca1ecc44a44" /><Relationship Type="http://schemas.openxmlformats.org/officeDocument/2006/relationships/slide" Target="/ppt/slides/slide4.xml" Id="R5dbd2d4d896b429d" /><Relationship Type="http://schemas.openxmlformats.org/officeDocument/2006/relationships/slide" Target="/ppt/slides/slide5.xml" Id="Rc0ed4cfbfd71497c" /><Relationship Type="http://schemas.openxmlformats.org/officeDocument/2006/relationships/slide" Target="/ppt/slides/slide6.xml" Id="R30cc0b204f204f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d833d9fea40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ed68367f94ec4" /><Relationship Type="http://schemas.openxmlformats.org/officeDocument/2006/relationships/theme" Target="/ppt/slideMasters/theme/theme1.xml" Id="R23f42b33e01741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3ed68367f94e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b5a288a0d43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f1c16e08445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dd1651c6a41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dd1e9b980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551600ce949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45027b49146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POKAL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POKAL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POKAL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POKAL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POKAL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POKAL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PER ERLING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POKAL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920 193 161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POKAL AS</a:t>
            </a:r>
          </a:p>
        </p:txBody>
      </p:sp>
    </p:spTree>
  </p:cSld>
  <p:clrMapOvr>
    <a:masterClrMapping xmlns:a="http://schemas.openxmlformats.org/drawingml/2006/main"/>
  </p:clrMapOvr>
</p:sld>
</file>