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82d2960f2e4d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11f1d107ea4f32"/>
  </p:sldMasterIdLst>
  <p:sldIdLst>
    <p:sldId xmlns:r="http://schemas.openxmlformats.org/officeDocument/2006/relationships" id="256" r:id="R08663a37073c4ccc"/>
    <p:sldId xmlns:r="http://schemas.openxmlformats.org/officeDocument/2006/relationships" id="257" r:id="R1ad6a9036da046a5"/>
    <p:sldId xmlns:r="http://schemas.openxmlformats.org/officeDocument/2006/relationships" id="258" r:id="Raa3b1d247f924c55"/>
    <p:sldId xmlns:r="http://schemas.openxmlformats.org/officeDocument/2006/relationships" id="259" r:id="R3af4e90e1e0b480c"/>
    <p:sldId xmlns:r="http://schemas.openxmlformats.org/officeDocument/2006/relationships" id="260" r:id="R6f0317933cba4aa4"/>
    <p:sldId xmlns:r="http://schemas.openxmlformats.org/officeDocument/2006/relationships" id="261" r:id="Rf6b48f6a35cc4181"/>
    <p:sldId xmlns:r="http://schemas.openxmlformats.org/officeDocument/2006/relationships" id="262" r:id="R10ee456100c049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11f1d107ea4f32" /><Relationship Type="http://schemas.openxmlformats.org/officeDocument/2006/relationships/slide" Target="/ppt/slides/slide1.xml" Id="R08663a37073c4ccc" /><Relationship Type="http://schemas.openxmlformats.org/officeDocument/2006/relationships/slide" Target="/ppt/slides/slide2.xml" Id="R1ad6a9036da046a5" /><Relationship Type="http://schemas.openxmlformats.org/officeDocument/2006/relationships/slide" Target="/ppt/slides/slide3.xml" Id="Raa3b1d247f924c55" /><Relationship Type="http://schemas.openxmlformats.org/officeDocument/2006/relationships/slide" Target="/ppt/slides/slide4.xml" Id="R3af4e90e1e0b480c" /><Relationship Type="http://schemas.openxmlformats.org/officeDocument/2006/relationships/slide" Target="/ppt/slides/slide5.xml" Id="R6f0317933cba4aa4" /><Relationship Type="http://schemas.openxmlformats.org/officeDocument/2006/relationships/slide" Target="/ppt/slides/slide6.xml" Id="Rf6b48f6a35cc4181" /><Relationship Type="http://schemas.openxmlformats.org/officeDocument/2006/relationships/slide" Target="/ppt/slides/slide7.xml" Id="R10ee456100c049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e4e300fc4741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f65c235f646ad" /><Relationship Type="http://schemas.openxmlformats.org/officeDocument/2006/relationships/theme" Target="/ppt/slideMasters/theme/theme1.xml" Id="Re0664e12403542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ff65c235f646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ea1ae0e724f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0b146697f48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1db46dd2d40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09f7ae8074e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27e44ca7b4a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ea77aa41147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2d9340c8740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BYGGFAG SØVIK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BYGGFAG SØVIK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BYGGFAG SØVIK AS ble etablert [år] og holder til i Søvik.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BYGGFAG SØVIK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BYGGFAG SØVIK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BYGGFAG SØVIK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12 162 876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−229 936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1 100 721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9 840 661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BYGGFAG SØVIK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BYGGFAG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BYGGFAG SØVIK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Søvikvegen 114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6280 Søvik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920 190 987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BYGGFAG SØVIK AS</a:t>
            </a:r>
          </a:p>
        </p:txBody>
      </p:sp>
    </p:spTree>
  </p:cSld>
  <p:clrMapOvr>
    <a:masterClrMapping xmlns:a="http://schemas.openxmlformats.org/drawingml/2006/main"/>
  </p:clrMapOvr>
</p:sld>
</file>