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0259d688fa48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85080760984003"/>
  </p:sldMasterIdLst>
  <p:sldIdLst>
    <p:sldId xmlns:r="http://schemas.openxmlformats.org/officeDocument/2006/relationships" id="256" r:id="Ra590dc63f9df4671"/>
    <p:sldId xmlns:r="http://schemas.openxmlformats.org/officeDocument/2006/relationships" id="257" r:id="R75adfc30946449ac"/>
    <p:sldId xmlns:r="http://schemas.openxmlformats.org/officeDocument/2006/relationships" id="258" r:id="Rf4c8f7aeac694120"/>
    <p:sldId xmlns:r="http://schemas.openxmlformats.org/officeDocument/2006/relationships" id="259" r:id="Rb1fc67b28cbe44f8"/>
    <p:sldId xmlns:r="http://schemas.openxmlformats.org/officeDocument/2006/relationships" id="260" r:id="R182d6840f98a4d02"/>
    <p:sldId xmlns:r="http://schemas.openxmlformats.org/officeDocument/2006/relationships" id="261" r:id="R181738b4ef6b44af"/>
    <p:sldId xmlns:r="http://schemas.openxmlformats.org/officeDocument/2006/relationships" id="262" r:id="Ra326490a52ea4e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85080760984003" /><Relationship Type="http://schemas.openxmlformats.org/officeDocument/2006/relationships/slide" Target="/ppt/slides/slide1.xml" Id="Ra590dc63f9df4671" /><Relationship Type="http://schemas.openxmlformats.org/officeDocument/2006/relationships/slide" Target="/ppt/slides/slide2.xml" Id="R75adfc30946449ac" /><Relationship Type="http://schemas.openxmlformats.org/officeDocument/2006/relationships/slide" Target="/ppt/slides/slide3.xml" Id="Rf4c8f7aeac694120" /><Relationship Type="http://schemas.openxmlformats.org/officeDocument/2006/relationships/slide" Target="/ppt/slides/slide4.xml" Id="Rb1fc67b28cbe44f8" /><Relationship Type="http://schemas.openxmlformats.org/officeDocument/2006/relationships/slide" Target="/ppt/slides/slide5.xml" Id="R182d6840f98a4d02" /><Relationship Type="http://schemas.openxmlformats.org/officeDocument/2006/relationships/slide" Target="/ppt/slides/slide6.xml" Id="R181738b4ef6b44af" /><Relationship Type="http://schemas.openxmlformats.org/officeDocument/2006/relationships/slide" Target="/ppt/slides/slide7.xml" Id="Ra326490a52ea4e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84f92298204b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26f554b684434" /><Relationship Type="http://schemas.openxmlformats.org/officeDocument/2006/relationships/theme" Target="/ppt/slideMasters/theme/theme1.xml" Id="R380b2c51491d48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126f554b6844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900cd07b640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1e4568a1b4e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44c98ef6744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e4b15f84f43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8a3cd85da4f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31416060340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ea7497e974c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AEQUOR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AEQUOR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AEQUOR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AEQUOR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AEQUOR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AEQUOR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6 264 992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6 451 139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AEQUOR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 ØVERAAS EIENDOM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 ØVERAAS EIENDOM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AEQUOR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920 190 952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AEQUOR AS</a:t>
            </a:r>
          </a:p>
        </p:txBody>
      </p:sp>
    </p:spTree>
  </p:cSld>
  <p:clrMapOvr>
    <a:masterClrMapping xmlns:a="http://schemas.openxmlformats.org/drawingml/2006/main"/>
  </p:clrMapOvr>
</p:sld>
</file>