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9083a7019a4e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94f4b278e441db"/>
  </p:sldMasterIdLst>
  <p:sldIdLst>
    <p:sldId xmlns:r="http://schemas.openxmlformats.org/officeDocument/2006/relationships" id="256" r:id="Rfe62a600032e40b9"/>
    <p:sldId xmlns:r="http://schemas.openxmlformats.org/officeDocument/2006/relationships" id="257" r:id="Rb7d6c3396a8c430c"/>
    <p:sldId xmlns:r="http://schemas.openxmlformats.org/officeDocument/2006/relationships" id="258" r:id="R04ec8b95fe534366"/>
    <p:sldId xmlns:r="http://schemas.openxmlformats.org/officeDocument/2006/relationships" id="259" r:id="R454337bbfc504d50"/>
    <p:sldId xmlns:r="http://schemas.openxmlformats.org/officeDocument/2006/relationships" id="260" r:id="Re6b7610c66a14b96"/>
    <p:sldId xmlns:r="http://schemas.openxmlformats.org/officeDocument/2006/relationships" id="261" r:id="R2b73c6b5545e49ca"/>
    <p:sldId xmlns:r="http://schemas.openxmlformats.org/officeDocument/2006/relationships" id="262" r:id="R2d5eb032fb914a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94f4b278e441db" /><Relationship Type="http://schemas.openxmlformats.org/officeDocument/2006/relationships/slide" Target="/ppt/slides/slide1.xml" Id="Rfe62a600032e40b9" /><Relationship Type="http://schemas.openxmlformats.org/officeDocument/2006/relationships/slide" Target="/ppt/slides/slide2.xml" Id="Rb7d6c3396a8c430c" /><Relationship Type="http://schemas.openxmlformats.org/officeDocument/2006/relationships/slide" Target="/ppt/slides/slide3.xml" Id="R04ec8b95fe534366" /><Relationship Type="http://schemas.openxmlformats.org/officeDocument/2006/relationships/slide" Target="/ppt/slides/slide4.xml" Id="R454337bbfc504d50" /><Relationship Type="http://schemas.openxmlformats.org/officeDocument/2006/relationships/slide" Target="/ppt/slides/slide5.xml" Id="Re6b7610c66a14b96" /><Relationship Type="http://schemas.openxmlformats.org/officeDocument/2006/relationships/slide" Target="/ppt/slides/slide6.xml" Id="R2b73c6b5545e49ca" /><Relationship Type="http://schemas.openxmlformats.org/officeDocument/2006/relationships/slide" Target="/ppt/slides/slide7.xml" Id="R2d5eb032fb914a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6faf4a5e8645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d2ce0a8504ff7" /><Relationship Type="http://schemas.openxmlformats.org/officeDocument/2006/relationships/theme" Target="/ppt/slideMasters/theme/theme1.xml" Id="R69a9ad96a47942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dd2ce0a8504f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eab5145a144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585fbb42443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7ae84663b4c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d9086840b46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50e048c334e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572e08f744c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a5b5c8cc744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A-INTERIØR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A-INTERIØR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22 442 723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338 057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−1 342 854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10 680 624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VITKUS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Ranviksvingen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3212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920 190 413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A-INTERIØR AS</a:t>
            </a:r>
          </a:p>
        </p:txBody>
      </p:sp>
    </p:spTree>
  </p:cSld>
  <p:clrMapOvr>
    <a:masterClrMapping xmlns:a="http://schemas.openxmlformats.org/drawingml/2006/main"/>
  </p:clrMapOvr>
</p:sld>
</file>