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c8c2eb39c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2d5f276b143fc"/>
  </p:sldMasterIdLst>
  <p:sldIdLst>
    <p:sldId xmlns:r="http://schemas.openxmlformats.org/officeDocument/2006/relationships" id="256" r:id="R9c1541e22ba14d62"/>
    <p:sldId xmlns:r="http://schemas.openxmlformats.org/officeDocument/2006/relationships" id="257" r:id="Rf9d4e24424094f9b"/>
    <p:sldId xmlns:r="http://schemas.openxmlformats.org/officeDocument/2006/relationships" id="258" r:id="R68fbee52e13f4723"/>
    <p:sldId xmlns:r="http://schemas.openxmlformats.org/officeDocument/2006/relationships" id="259" r:id="Rabccaadc19894d3d"/>
    <p:sldId xmlns:r="http://schemas.openxmlformats.org/officeDocument/2006/relationships" id="260" r:id="Rd6b4a57092f64282"/>
    <p:sldId xmlns:r="http://schemas.openxmlformats.org/officeDocument/2006/relationships" id="261" r:id="R1ec1f1c24b6943d8"/>
    <p:sldId xmlns:r="http://schemas.openxmlformats.org/officeDocument/2006/relationships" id="262" r:id="R047e4f6211f9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2d5f276b143fc" /><Relationship Type="http://schemas.openxmlformats.org/officeDocument/2006/relationships/slide" Target="/ppt/slides/slide1.xml" Id="R9c1541e22ba14d62" /><Relationship Type="http://schemas.openxmlformats.org/officeDocument/2006/relationships/slide" Target="/ppt/slides/slide2.xml" Id="Rf9d4e24424094f9b" /><Relationship Type="http://schemas.openxmlformats.org/officeDocument/2006/relationships/slide" Target="/ppt/slides/slide3.xml" Id="R68fbee52e13f4723" /><Relationship Type="http://schemas.openxmlformats.org/officeDocument/2006/relationships/slide" Target="/ppt/slides/slide4.xml" Id="Rabccaadc19894d3d" /><Relationship Type="http://schemas.openxmlformats.org/officeDocument/2006/relationships/slide" Target="/ppt/slides/slide5.xml" Id="Rd6b4a57092f64282" /><Relationship Type="http://schemas.openxmlformats.org/officeDocument/2006/relationships/slide" Target="/ppt/slides/slide6.xml" Id="R1ec1f1c24b6943d8" /><Relationship Type="http://schemas.openxmlformats.org/officeDocument/2006/relationships/slide" Target="/ppt/slides/slide7.xml" Id="R047e4f6211f9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31a8755f9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6685600024710" /><Relationship Type="http://schemas.openxmlformats.org/officeDocument/2006/relationships/theme" Target="/ppt/slideMasters/theme/theme1.xml" Id="R83c2bc04ab94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668560002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75ca4de7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efdb745f4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49d04df67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5c4e84b9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38cca15d45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dc83278984c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803fd0d4648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TAGBOX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TAGBOX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−435 891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CREATRIX AS  –  72,6 %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 VENTURES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NETBIT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SNØR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SMÅDAL HOLDING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Neptunveien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4843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920 185 630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TAGBOX AS</a:t>
            </a:r>
          </a:p>
        </p:txBody>
      </p:sp>
    </p:spTree>
  </p:cSld>
  <p:clrMapOvr>
    <a:masterClrMapping xmlns:a="http://schemas.openxmlformats.org/drawingml/2006/main"/>
  </p:clrMapOvr>
</p:sld>
</file>