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510566a13f4d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996b9f383a4702"/>
  </p:sldMasterIdLst>
  <p:sldIdLst>
    <p:sldId xmlns:r="http://schemas.openxmlformats.org/officeDocument/2006/relationships" id="256" r:id="R937d572e63464cb8"/>
    <p:sldId xmlns:r="http://schemas.openxmlformats.org/officeDocument/2006/relationships" id="257" r:id="R941c1fa09e9d44a2"/>
    <p:sldId xmlns:r="http://schemas.openxmlformats.org/officeDocument/2006/relationships" id="258" r:id="R2881a491dc1d48cf"/>
    <p:sldId xmlns:r="http://schemas.openxmlformats.org/officeDocument/2006/relationships" id="259" r:id="Rdb83103fc88e4d51"/>
    <p:sldId xmlns:r="http://schemas.openxmlformats.org/officeDocument/2006/relationships" id="260" r:id="R2880cb626ba54c4f"/>
    <p:sldId xmlns:r="http://schemas.openxmlformats.org/officeDocument/2006/relationships" id="261" r:id="Recc45705e68d4a25"/>
    <p:sldId xmlns:r="http://schemas.openxmlformats.org/officeDocument/2006/relationships" id="262" r:id="Rcf7a07f1001f40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996b9f383a4702" /><Relationship Type="http://schemas.openxmlformats.org/officeDocument/2006/relationships/slide" Target="/ppt/slides/slide1.xml" Id="R937d572e63464cb8" /><Relationship Type="http://schemas.openxmlformats.org/officeDocument/2006/relationships/slide" Target="/ppt/slides/slide2.xml" Id="R941c1fa09e9d44a2" /><Relationship Type="http://schemas.openxmlformats.org/officeDocument/2006/relationships/slide" Target="/ppt/slides/slide3.xml" Id="R2881a491dc1d48cf" /><Relationship Type="http://schemas.openxmlformats.org/officeDocument/2006/relationships/slide" Target="/ppt/slides/slide4.xml" Id="Rdb83103fc88e4d51" /><Relationship Type="http://schemas.openxmlformats.org/officeDocument/2006/relationships/slide" Target="/ppt/slides/slide5.xml" Id="R2880cb626ba54c4f" /><Relationship Type="http://schemas.openxmlformats.org/officeDocument/2006/relationships/slide" Target="/ppt/slides/slide6.xml" Id="Recc45705e68d4a25" /><Relationship Type="http://schemas.openxmlformats.org/officeDocument/2006/relationships/slide" Target="/ppt/slides/slide7.xml" Id="Rcf7a07f1001f40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f3f71ee834b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c049faf724c1b" /><Relationship Type="http://schemas.openxmlformats.org/officeDocument/2006/relationships/theme" Target="/ppt/slideMasters/theme/theme1.xml" Id="R79972eb3cc594b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3c049faf724c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16382f57d4d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2816b9f844b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e367908ec4e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46f9897cf46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090a89d7c4d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1a07ccfbb4b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53a55d9c140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RYEN EIENDOMSINVEST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RYEN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RYEN EIENDOMSINVEST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RYEN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RYEN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RYEN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−2 831 313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56 632 430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108 711 400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RYEN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KROGSRUD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AARSKOG EIENDOM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HOLTER-SØRENSEN &amp; CO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ALCO HOLDING AS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ENERGIFLEX AS  –  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LEO HOLDING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RYEN EIENDOMSINVEST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ABG Business Management AS, Ruseløkkveien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920 182 178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RYEN EIENDOMSINVEST AS</a:t>
            </a:r>
          </a:p>
        </p:txBody>
      </p:sp>
    </p:spTree>
  </p:cSld>
  <p:clrMapOvr>
    <a:masterClrMapping xmlns:a="http://schemas.openxmlformats.org/drawingml/2006/main"/>
  </p:clrMapOvr>
</p:sld>
</file>