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9aa7d9cdeb47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841df05684476"/>
  </p:sldMasterIdLst>
  <p:sldIdLst>
    <p:sldId xmlns:r="http://schemas.openxmlformats.org/officeDocument/2006/relationships" id="256" r:id="R82f7f98ecf8b49a6"/>
    <p:sldId xmlns:r="http://schemas.openxmlformats.org/officeDocument/2006/relationships" id="257" r:id="Rae59f33f138d4a7a"/>
    <p:sldId xmlns:r="http://schemas.openxmlformats.org/officeDocument/2006/relationships" id="258" r:id="Ra22cf5be28e54a6e"/>
    <p:sldId xmlns:r="http://schemas.openxmlformats.org/officeDocument/2006/relationships" id="259" r:id="Ree55a35bad53448e"/>
    <p:sldId xmlns:r="http://schemas.openxmlformats.org/officeDocument/2006/relationships" id="260" r:id="R57bc5166cdb2410a"/>
    <p:sldId xmlns:r="http://schemas.openxmlformats.org/officeDocument/2006/relationships" id="261" r:id="Ra4584e45285b4eac"/>
    <p:sldId xmlns:r="http://schemas.openxmlformats.org/officeDocument/2006/relationships" id="262" r:id="Rf8cea4a7484d47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841df05684476" /><Relationship Type="http://schemas.openxmlformats.org/officeDocument/2006/relationships/slide" Target="/ppt/slides/slide1.xml" Id="R82f7f98ecf8b49a6" /><Relationship Type="http://schemas.openxmlformats.org/officeDocument/2006/relationships/slide" Target="/ppt/slides/slide2.xml" Id="Rae59f33f138d4a7a" /><Relationship Type="http://schemas.openxmlformats.org/officeDocument/2006/relationships/slide" Target="/ppt/slides/slide3.xml" Id="Ra22cf5be28e54a6e" /><Relationship Type="http://schemas.openxmlformats.org/officeDocument/2006/relationships/slide" Target="/ppt/slides/slide4.xml" Id="Ree55a35bad53448e" /><Relationship Type="http://schemas.openxmlformats.org/officeDocument/2006/relationships/slide" Target="/ppt/slides/slide5.xml" Id="R57bc5166cdb2410a" /><Relationship Type="http://schemas.openxmlformats.org/officeDocument/2006/relationships/slide" Target="/ppt/slides/slide6.xml" Id="Ra4584e45285b4eac" /><Relationship Type="http://schemas.openxmlformats.org/officeDocument/2006/relationships/slide" Target="/ppt/slides/slide7.xml" Id="Rf8cea4a7484d47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1279174fb42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2629a5c6d4992" /><Relationship Type="http://schemas.openxmlformats.org/officeDocument/2006/relationships/theme" Target="/ppt/slideMasters/theme/theme1.xml" Id="R0e40259cd4544c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f2629a5c6d49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1a18acafa40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ce04bb66e4d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74899ab9245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be9ab89b147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52380f28740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026ee7aad4e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cd0c1043244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SVANHOLMEN LAGERBYGG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SVANHOLMEN LAGERBYGG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SVANHOLMEN LAGERBYGG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SVANHOLMEN LAGERBYGG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SVANHOLMEN LAGERBYGG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SVANHOLMEN LAGERBYGG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6 195 563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46 374 685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65 971 728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SVANHOLMEN LAGERBYGG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RAGDE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SVANHOLMEN LAGERBYGG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Ryfylkevegen 1741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62 62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post@ragde.no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920 182 070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SVANHOLMEN LAGERBYGG AS</a:t>
            </a:r>
          </a:p>
        </p:txBody>
      </p:sp>
    </p:spTree>
  </p:cSld>
  <p:clrMapOvr>
    <a:masterClrMapping xmlns:a="http://schemas.openxmlformats.org/drawingml/2006/main"/>
  </p:clrMapOvr>
</p:sld>
</file>