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7a69b1adf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bab970f994c7f"/>
  </p:sldMasterIdLst>
  <p:sldIdLst>
    <p:sldId xmlns:r="http://schemas.openxmlformats.org/officeDocument/2006/relationships" id="256" r:id="R331235353a0f46a1"/>
    <p:sldId xmlns:r="http://schemas.openxmlformats.org/officeDocument/2006/relationships" id="257" r:id="R690e683bcb9d472f"/>
    <p:sldId xmlns:r="http://schemas.openxmlformats.org/officeDocument/2006/relationships" id="258" r:id="R6a26e8f6ab384d0b"/>
    <p:sldId xmlns:r="http://schemas.openxmlformats.org/officeDocument/2006/relationships" id="259" r:id="R4774a07e14e14812"/>
    <p:sldId xmlns:r="http://schemas.openxmlformats.org/officeDocument/2006/relationships" id="260" r:id="Raf0955fdf220443b"/>
    <p:sldId xmlns:r="http://schemas.openxmlformats.org/officeDocument/2006/relationships" id="261" r:id="R91781970a7f94e48"/>
    <p:sldId xmlns:r="http://schemas.openxmlformats.org/officeDocument/2006/relationships" id="262" r:id="R24a76fd38cfa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bab970f994c7f" /><Relationship Type="http://schemas.openxmlformats.org/officeDocument/2006/relationships/slide" Target="/ppt/slides/slide1.xml" Id="R331235353a0f46a1" /><Relationship Type="http://schemas.openxmlformats.org/officeDocument/2006/relationships/slide" Target="/ppt/slides/slide2.xml" Id="R690e683bcb9d472f" /><Relationship Type="http://schemas.openxmlformats.org/officeDocument/2006/relationships/slide" Target="/ppt/slides/slide3.xml" Id="R6a26e8f6ab384d0b" /><Relationship Type="http://schemas.openxmlformats.org/officeDocument/2006/relationships/slide" Target="/ppt/slides/slide4.xml" Id="R4774a07e14e14812" /><Relationship Type="http://schemas.openxmlformats.org/officeDocument/2006/relationships/slide" Target="/ppt/slides/slide5.xml" Id="Raf0955fdf220443b" /><Relationship Type="http://schemas.openxmlformats.org/officeDocument/2006/relationships/slide" Target="/ppt/slides/slide6.xml" Id="R91781970a7f94e48" /><Relationship Type="http://schemas.openxmlformats.org/officeDocument/2006/relationships/slide" Target="/ppt/slides/slide7.xml" Id="R24a76fd38cfa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27c05bbaf46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dbefe9f7469a" /><Relationship Type="http://schemas.openxmlformats.org/officeDocument/2006/relationships/theme" Target="/ppt/slideMasters/theme/theme1.xml" Id="R1348c4e50d55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2ddbefe9f7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5337a82e4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4412d68c46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2a14f0bcd42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6fd0fcc864a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e5927b3004f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a6935a4fb41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3e3b234fe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BRYGGA FORSIKRING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BRYGGA FORSIKRING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1 055 587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JAN DVERGSDAL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LEIRPOLL DVERGSDAL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Døvleveien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frode.dvergsdal@agent.frende.no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920 180 418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