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d4479f35344c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bd8db1df9a41e2"/>
  </p:sldMasterIdLst>
  <p:sldIdLst>
    <p:sldId xmlns:r="http://schemas.openxmlformats.org/officeDocument/2006/relationships" id="256" r:id="Rd3f1b7b0738940f5"/>
    <p:sldId xmlns:r="http://schemas.openxmlformats.org/officeDocument/2006/relationships" id="257" r:id="R0e7ec7362b7a4bc3"/>
    <p:sldId xmlns:r="http://schemas.openxmlformats.org/officeDocument/2006/relationships" id="258" r:id="Rbeb96b1b85084ba1"/>
    <p:sldId xmlns:r="http://schemas.openxmlformats.org/officeDocument/2006/relationships" id="259" r:id="R86e1dda2e6714f7a"/>
    <p:sldId xmlns:r="http://schemas.openxmlformats.org/officeDocument/2006/relationships" id="260" r:id="R7bc9df8f8c624660"/>
    <p:sldId xmlns:r="http://schemas.openxmlformats.org/officeDocument/2006/relationships" id="261" r:id="R3ff556a24d064644"/>
    <p:sldId xmlns:r="http://schemas.openxmlformats.org/officeDocument/2006/relationships" id="262" r:id="Rb1d4030d360c4d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bd8db1df9a41e2" /><Relationship Type="http://schemas.openxmlformats.org/officeDocument/2006/relationships/slide" Target="/ppt/slides/slide1.xml" Id="Rd3f1b7b0738940f5" /><Relationship Type="http://schemas.openxmlformats.org/officeDocument/2006/relationships/slide" Target="/ppt/slides/slide2.xml" Id="R0e7ec7362b7a4bc3" /><Relationship Type="http://schemas.openxmlformats.org/officeDocument/2006/relationships/slide" Target="/ppt/slides/slide3.xml" Id="Rbeb96b1b85084ba1" /><Relationship Type="http://schemas.openxmlformats.org/officeDocument/2006/relationships/slide" Target="/ppt/slides/slide4.xml" Id="R86e1dda2e6714f7a" /><Relationship Type="http://schemas.openxmlformats.org/officeDocument/2006/relationships/slide" Target="/ppt/slides/slide5.xml" Id="R7bc9df8f8c624660" /><Relationship Type="http://schemas.openxmlformats.org/officeDocument/2006/relationships/slide" Target="/ppt/slides/slide6.xml" Id="R3ff556a24d064644" /><Relationship Type="http://schemas.openxmlformats.org/officeDocument/2006/relationships/slide" Target="/ppt/slides/slide7.xml" Id="Rb1d4030d360c4d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b2ad6390404e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1948cd2b6045d6" /><Relationship Type="http://schemas.openxmlformats.org/officeDocument/2006/relationships/theme" Target="/ppt/slideMasters/theme/theme1.xml" Id="R596c415d1ca04a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1948cd2b6045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19f6b8c6a745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bf3bf0c62c4d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8c7939a43340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afd11402f04a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a6d58d0c64f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64a7765a447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46123b9e0643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EMEL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EMEL HOLDING AS ble etablert [år] og holder til i Kongsberg.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−64 216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1 754 726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5 013 750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5 792 800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 JAHNSEN LJØTERUD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Frogs vei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3611 Kongsberg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920 178 677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EMEL HOLDING AS</a:t>
            </a:r>
          </a:p>
        </p:txBody>
      </p:sp>
    </p:spTree>
  </p:cSld>
  <p:clrMapOvr>
    <a:masterClrMapping xmlns:a="http://schemas.openxmlformats.org/drawingml/2006/main"/>
  </p:clrMapOvr>
</p:sld>
</file>