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ca801ea7c942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20330274c34ded"/>
  </p:sldMasterIdLst>
  <p:sldIdLst>
    <p:sldId xmlns:r="http://schemas.openxmlformats.org/officeDocument/2006/relationships" id="256" r:id="R3150ad7a148f43c3"/>
    <p:sldId xmlns:r="http://schemas.openxmlformats.org/officeDocument/2006/relationships" id="257" r:id="Rd58fc15026014617"/>
    <p:sldId xmlns:r="http://schemas.openxmlformats.org/officeDocument/2006/relationships" id="258" r:id="R32f11ed0bb2040ba"/>
    <p:sldId xmlns:r="http://schemas.openxmlformats.org/officeDocument/2006/relationships" id="259" r:id="Re9e925de21a24791"/>
    <p:sldId xmlns:r="http://schemas.openxmlformats.org/officeDocument/2006/relationships" id="260" r:id="Rd269e5b62c034585"/>
    <p:sldId xmlns:r="http://schemas.openxmlformats.org/officeDocument/2006/relationships" id="261" r:id="Rc58bd88aab9e4d64"/>
    <p:sldId xmlns:r="http://schemas.openxmlformats.org/officeDocument/2006/relationships" id="262" r:id="Rf50869a21a4341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20330274c34ded" /><Relationship Type="http://schemas.openxmlformats.org/officeDocument/2006/relationships/slide" Target="/ppt/slides/slide1.xml" Id="R3150ad7a148f43c3" /><Relationship Type="http://schemas.openxmlformats.org/officeDocument/2006/relationships/slide" Target="/ppt/slides/slide2.xml" Id="Rd58fc15026014617" /><Relationship Type="http://schemas.openxmlformats.org/officeDocument/2006/relationships/slide" Target="/ppt/slides/slide3.xml" Id="R32f11ed0bb2040ba" /><Relationship Type="http://schemas.openxmlformats.org/officeDocument/2006/relationships/slide" Target="/ppt/slides/slide4.xml" Id="Re9e925de21a24791" /><Relationship Type="http://schemas.openxmlformats.org/officeDocument/2006/relationships/slide" Target="/ppt/slides/slide5.xml" Id="Rd269e5b62c034585" /><Relationship Type="http://schemas.openxmlformats.org/officeDocument/2006/relationships/slide" Target="/ppt/slides/slide6.xml" Id="Rc58bd88aab9e4d64" /><Relationship Type="http://schemas.openxmlformats.org/officeDocument/2006/relationships/slide" Target="/ppt/slides/slide7.xml" Id="Rf50869a21a4341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1aea50861a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8b590b71e41aa" /><Relationship Type="http://schemas.openxmlformats.org/officeDocument/2006/relationships/theme" Target="/ppt/slideMasters/theme/theme1.xml" Id="R304fc8add990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18b590b71e41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3af34410d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6e04664054f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223e67c3046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b77b98bc1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6b5d639f3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bc147eaeb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8e6dcfdb5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V1 NORDIC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V1 NORDIC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−846 825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−840 868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INTENS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K&amp;D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Øierudåsen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1449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920 178 413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V1 NORDIC AS</a:t>
            </a:r>
          </a:p>
        </p:txBody>
      </p:sp>
    </p:spTree>
  </p:cSld>
  <p:clrMapOvr>
    <a:masterClrMapping xmlns:a="http://schemas.openxmlformats.org/drawingml/2006/main"/>
  </p:clrMapOvr>
</p:sld>
</file>