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e7176119444b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cadabaaa6e45b7"/>
  </p:sldMasterIdLst>
  <p:sldIdLst>
    <p:sldId xmlns:r="http://schemas.openxmlformats.org/officeDocument/2006/relationships" id="256" r:id="R8e6ea193a3d7493f"/>
    <p:sldId xmlns:r="http://schemas.openxmlformats.org/officeDocument/2006/relationships" id="257" r:id="R967f81a77dda4c68"/>
    <p:sldId xmlns:r="http://schemas.openxmlformats.org/officeDocument/2006/relationships" id="258" r:id="R1c1a772bdcf54b28"/>
    <p:sldId xmlns:r="http://schemas.openxmlformats.org/officeDocument/2006/relationships" id="259" r:id="R0fa66f98c63d4ac2"/>
    <p:sldId xmlns:r="http://schemas.openxmlformats.org/officeDocument/2006/relationships" id="260" r:id="Rb2e7d7b3ca08420f"/>
    <p:sldId xmlns:r="http://schemas.openxmlformats.org/officeDocument/2006/relationships" id="261" r:id="Rc33fd2546f65416b"/>
    <p:sldId xmlns:r="http://schemas.openxmlformats.org/officeDocument/2006/relationships" id="262" r:id="Rcb47906be55848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adabaaa6e45b7" /><Relationship Type="http://schemas.openxmlformats.org/officeDocument/2006/relationships/slide" Target="/ppt/slides/slide1.xml" Id="R8e6ea193a3d7493f" /><Relationship Type="http://schemas.openxmlformats.org/officeDocument/2006/relationships/slide" Target="/ppt/slides/slide2.xml" Id="R967f81a77dda4c68" /><Relationship Type="http://schemas.openxmlformats.org/officeDocument/2006/relationships/slide" Target="/ppt/slides/slide3.xml" Id="R1c1a772bdcf54b28" /><Relationship Type="http://schemas.openxmlformats.org/officeDocument/2006/relationships/slide" Target="/ppt/slides/slide4.xml" Id="R0fa66f98c63d4ac2" /><Relationship Type="http://schemas.openxmlformats.org/officeDocument/2006/relationships/slide" Target="/ppt/slides/slide5.xml" Id="Rb2e7d7b3ca08420f" /><Relationship Type="http://schemas.openxmlformats.org/officeDocument/2006/relationships/slide" Target="/ppt/slides/slide6.xml" Id="Rc33fd2546f65416b" /><Relationship Type="http://schemas.openxmlformats.org/officeDocument/2006/relationships/slide" Target="/ppt/slides/slide7.xml" Id="Rcb47906be55848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5a222a2854c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80d58c73b4a61" /><Relationship Type="http://schemas.openxmlformats.org/officeDocument/2006/relationships/theme" Target="/ppt/slideMasters/theme/theme1.xml" Id="R6471ef16819b4d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280d58c73b4a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68ea69b9e41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ed363de0346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0cd2cfac740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85bdd76624c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a62c8f55a44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49c80281d40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16b72939647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WAI HOLDING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245 606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XIN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SD FORFUTURE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 15 gate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3150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920 176 445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WAI HOLDING AS</a:t>
            </a:r>
          </a:p>
        </p:txBody>
      </p:sp>
    </p:spTree>
  </p:cSld>
  <p:clrMapOvr>
    <a:masterClrMapping xmlns:a="http://schemas.openxmlformats.org/drawingml/2006/main"/>
  </p:clrMapOvr>
</p:sld>
</file>