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5e45a8a704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d5158e7954220"/>
  </p:sldMasterIdLst>
  <p:sldIdLst>
    <p:sldId xmlns:r="http://schemas.openxmlformats.org/officeDocument/2006/relationships" id="256" r:id="Ra8f8b99f4d664325"/>
    <p:sldId xmlns:r="http://schemas.openxmlformats.org/officeDocument/2006/relationships" id="257" r:id="Reda382f2cf924a00"/>
    <p:sldId xmlns:r="http://schemas.openxmlformats.org/officeDocument/2006/relationships" id="258" r:id="Re98cf1b244294e8d"/>
    <p:sldId xmlns:r="http://schemas.openxmlformats.org/officeDocument/2006/relationships" id="259" r:id="R47449cc661204a03"/>
    <p:sldId xmlns:r="http://schemas.openxmlformats.org/officeDocument/2006/relationships" id="260" r:id="Rddf4af164893417c"/>
    <p:sldId xmlns:r="http://schemas.openxmlformats.org/officeDocument/2006/relationships" id="261" r:id="R7399920412994e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d5158e7954220" /><Relationship Type="http://schemas.openxmlformats.org/officeDocument/2006/relationships/slide" Target="/ppt/slides/slide1.xml" Id="Ra8f8b99f4d664325" /><Relationship Type="http://schemas.openxmlformats.org/officeDocument/2006/relationships/slide" Target="/ppt/slides/slide2.xml" Id="Reda382f2cf924a00" /><Relationship Type="http://schemas.openxmlformats.org/officeDocument/2006/relationships/slide" Target="/ppt/slides/slide3.xml" Id="Re98cf1b244294e8d" /><Relationship Type="http://schemas.openxmlformats.org/officeDocument/2006/relationships/slide" Target="/ppt/slides/slide4.xml" Id="R47449cc661204a03" /><Relationship Type="http://schemas.openxmlformats.org/officeDocument/2006/relationships/slide" Target="/ppt/slides/slide5.xml" Id="Rddf4af164893417c" /><Relationship Type="http://schemas.openxmlformats.org/officeDocument/2006/relationships/slide" Target="/ppt/slides/slide6.xml" Id="R7399920412994e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df5a8c4e4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adb8005d24cb9" /><Relationship Type="http://schemas.openxmlformats.org/officeDocument/2006/relationships/theme" Target="/ppt/slideMasters/theme/theme1.xml" Id="Rea6cf3556728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adb8005d2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e6089901c41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1792fae39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ab2b6e2af4a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77a1c4696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56df26e3649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7a97ac8e84c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LOCUS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LOCUS HYDRO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−13 671 740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−46 968 052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407 931 252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1 063 188 826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