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62cb7b965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3e9630b844903"/>
  </p:sldMasterIdLst>
  <p:sldIdLst>
    <p:sldId xmlns:r="http://schemas.openxmlformats.org/officeDocument/2006/relationships" id="256" r:id="R78098e0bfd344a31"/>
    <p:sldId xmlns:r="http://schemas.openxmlformats.org/officeDocument/2006/relationships" id="257" r:id="R680a276140d24bc1"/>
    <p:sldId xmlns:r="http://schemas.openxmlformats.org/officeDocument/2006/relationships" id="258" r:id="R717c39b96f59406d"/>
    <p:sldId xmlns:r="http://schemas.openxmlformats.org/officeDocument/2006/relationships" id="259" r:id="Rdb9135d8026f42ef"/>
    <p:sldId xmlns:r="http://schemas.openxmlformats.org/officeDocument/2006/relationships" id="260" r:id="R0bc259e76fea4de0"/>
    <p:sldId xmlns:r="http://schemas.openxmlformats.org/officeDocument/2006/relationships" id="261" r:id="R241fe577f7544286"/>
    <p:sldId xmlns:r="http://schemas.openxmlformats.org/officeDocument/2006/relationships" id="262" r:id="Rfd895bc052b5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3e9630b844903" /><Relationship Type="http://schemas.openxmlformats.org/officeDocument/2006/relationships/slide" Target="/ppt/slides/slide1.xml" Id="R78098e0bfd344a31" /><Relationship Type="http://schemas.openxmlformats.org/officeDocument/2006/relationships/slide" Target="/ppt/slides/slide2.xml" Id="R680a276140d24bc1" /><Relationship Type="http://schemas.openxmlformats.org/officeDocument/2006/relationships/slide" Target="/ppt/slides/slide3.xml" Id="R717c39b96f59406d" /><Relationship Type="http://schemas.openxmlformats.org/officeDocument/2006/relationships/slide" Target="/ppt/slides/slide4.xml" Id="Rdb9135d8026f42ef" /><Relationship Type="http://schemas.openxmlformats.org/officeDocument/2006/relationships/slide" Target="/ppt/slides/slide5.xml" Id="R0bc259e76fea4de0" /><Relationship Type="http://schemas.openxmlformats.org/officeDocument/2006/relationships/slide" Target="/ppt/slides/slide6.xml" Id="R241fe577f7544286" /><Relationship Type="http://schemas.openxmlformats.org/officeDocument/2006/relationships/slide" Target="/ppt/slides/slide7.xml" Id="Rfd895bc052b5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b8a1d6c21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7c2a3d16e4cb9" /><Relationship Type="http://schemas.openxmlformats.org/officeDocument/2006/relationships/theme" Target="/ppt/slideMasters/theme/theme1.xml" Id="Re99363a11341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7c2a3d16e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41bfcba52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5e6220b00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6f621912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37be5647c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26a7f89d7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9e9d94021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2439a4397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BERISA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9 392 202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104 106 967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SANDTRØEN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Åsbrekka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BERISA AS</a:t>
            </a:r>
          </a:p>
        </p:txBody>
      </p:sp>
    </p:spTree>
  </p:cSld>
  <p:clrMapOvr>
    <a:masterClrMapping xmlns:a="http://schemas.openxmlformats.org/drawingml/2006/main"/>
  </p:clrMapOvr>
</p:sld>
</file>