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2651ba15f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8148027004094"/>
  </p:sldMasterIdLst>
  <p:sldIdLst>
    <p:sldId xmlns:r="http://schemas.openxmlformats.org/officeDocument/2006/relationships" id="256" r:id="R9e8aa53cc28d4bac"/>
    <p:sldId xmlns:r="http://schemas.openxmlformats.org/officeDocument/2006/relationships" id="257" r:id="R19e1ccda1bf8448c"/>
    <p:sldId xmlns:r="http://schemas.openxmlformats.org/officeDocument/2006/relationships" id="258" r:id="R56382072b6154f9a"/>
    <p:sldId xmlns:r="http://schemas.openxmlformats.org/officeDocument/2006/relationships" id="259" r:id="R04d686eb1d424737"/>
    <p:sldId xmlns:r="http://schemas.openxmlformats.org/officeDocument/2006/relationships" id="260" r:id="R74236d3661744fa4"/>
    <p:sldId xmlns:r="http://schemas.openxmlformats.org/officeDocument/2006/relationships" id="261" r:id="Rc78f0f6ef1284918"/>
    <p:sldId xmlns:r="http://schemas.openxmlformats.org/officeDocument/2006/relationships" id="262" r:id="R61e565e308b9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8148027004094" /><Relationship Type="http://schemas.openxmlformats.org/officeDocument/2006/relationships/slide" Target="/ppt/slides/slide1.xml" Id="R9e8aa53cc28d4bac" /><Relationship Type="http://schemas.openxmlformats.org/officeDocument/2006/relationships/slide" Target="/ppt/slides/slide2.xml" Id="R19e1ccda1bf8448c" /><Relationship Type="http://schemas.openxmlformats.org/officeDocument/2006/relationships/slide" Target="/ppt/slides/slide3.xml" Id="R56382072b6154f9a" /><Relationship Type="http://schemas.openxmlformats.org/officeDocument/2006/relationships/slide" Target="/ppt/slides/slide4.xml" Id="R04d686eb1d424737" /><Relationship Type="http://schemas.openxmlformats.org/officeDocument/2006/relationships/slide" Target="/ppt/slides/slide5.xml" Id="R74236d3661744fa4" /><Relationship Type="http://schemas.openxmlformats.org/officeDocument/2006/relationships/slide" Target="/ppt/slides/slide6.xml" Id="Rc78f0f6ef1284918" /><Relationship Type="http://schemas.openxmlformats.org/officeDocument/2006/relationships/slide" Target="/ppt/slides/slide7.xml" Id="R61e565e308b9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f608735d4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6840d0a04cf2" /><Relationship Type="http://schemas.openxmlformats.org/officeDocument/2006/relationships/theme" Target="/ppt/slideMasters/theme/theme1.xml" Id="Ra678e34f79f5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26840d0a0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958eba111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1be596634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ded6fc0a7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5da39e2840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4cf1f78e247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27dc4dbd2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9d1a4afb3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SELBAK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SELBAK RØR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21 142 812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11 312 286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920 173 691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SELBAK RØR AS</a:t>
            </a:r>
          </a:p>
        </p:txBody>
      </p:sp>
    </p:spTree>
  </p:cSld>
  <p:clrMapOvr>
    <a:masterClrMapping xmlns:a="http://schemas.openxmlformats.org/drawingml/2006/main"/>
  </p:clrMapOvr>
</p:sld>
</file>