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a685d7217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e2e77c4fc466a"/>
  </p:sldMasterIdLst>
  <p:sldIdLst>
    <p:sldId xmlns:r="http://schemas.openxmlformats.org/officeDocument/2006/relationships" id="256" r:id="R564fb5e9e7fb4668"/>
    <p:sldId xmlns:r="http://schemas.openxmlformats.org/officeDocument/2006/relationships" id="257" r:id="R3b4ff0977d2340f4"/>
    <p:sldId xmlns:r="http://schemas.openxmlformats.org/officeDocument/2006/relationships" id="258" r:id="R0db5e4152ef04342"/>
    <p:sldId xmlns:r="http://schemas.openxmlformats.org/officeDocument/2006/relationships" id="259" r:id="R8d0852bd43f2480b"/>
    <p:sldId xmlns:r="http://schemas.openxmlformats.org/officeDocument/2006/relationships" id="260" r:id="R38caf0e6bba443e0"/>
    <p:sldId xmlns:r="http://schemas.openxmlformats.org/officeDocument/2006/relationships" id="261" r:id="Rae3d7a2c1a0d4060"/>
    <p:sldId xmlns:r="http://schemas.openxmlformats.org/officeDocument/2006/relationships" id="262" r:id="Rc14e8aa4c8bc4f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e2e77c4fc466a" /><Relationship Type="http://schemas.openxmlformats.org/officeDocument/2006/relationships/slide" Target="/ppt/slides/slide1.xml" Id="R564fb5e9e7fb4668" /><Relationship Type="http://schemas.openxmlformats.org/officeDocument/2006/relationships/slide" Target="/ppt/slides/slide2.xml" Id="R3b4ff0977d2340f4" /><Relationship Type="http://schemas.openxmlformats.org/officeDocument/2006/relationships/slide" Target="/ppt/slides/slide3.xml" Id="R0db5e4152ef04342" /><Relationship Type="http://schemas.openxmlformats.org/officeDocument/2006/relationships/slide" Target="/ppt/slides/slide4.xml" Id="R8d0852bd43f2480b" /><Relationship Type="http://schemas.openxmlformats.org/officeDocument/2006/relationships/slide" Target="/ppt/slides/slide5.xml" Id="R38caf0e6bba443e0" /><Relationship Type="http://schemas.openxmlformats.org/officeDocument/2006/relationships/slide" Target="/ppt/slides/slide6.xml" Id="Rae3d7a2c1a0d4060" /><Relationship Type="http://schemas.openxmlformats.org/officeDocument/2006/relationships/slide" Target="/ppt/slides/slide7.xml" Id="Rc14e8aa4c8bc4f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da54dda4441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c6c7b44674cb8" /><Relationship Type="http://schemas.openxmlformats.org/officeDocument/2006/relationships/theme" Target="/ppt/slideMasters/theme/theme1.xml" Id="Rde63ffefad0f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c6c7b4467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5f9da46c0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957e07e1b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260525bcd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472712062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2690d8f5a46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81c7d9d8747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ef3024945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8 702 765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8 710 332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MARTHE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marthedyrud@hotmail.com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