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732202af0e4f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548f512b5411a"/>
  </p:sldMasterIdLst>
  <p:sldIdLst>
    <p:sldId xmlns:r="http://schemas.openxmlformats.org/officeDocument/2006/relationships" id="256" r:id="Rb1342740967a43f2"/>
    <p:sldId xmlns:r="http://schemas.openxmlformats.org/officeDocument/2006/relationships" id="257" r:id="R8ef5325e90514ff8"/>
    <p:sldId xmlns:r="http://schemas.openxmlformats.org/officeDocument/2006/relationships" id="258" r:id="R092fe4ef5d624caf"/>
    <p:sldId xmlns:r="http://schemas.openxmlformats.org/officeDocument/2006/relationships" id="259" r:id="Rf54803cb8f9c4714"/>
    <p:sldId xmlns:r="http://schemas.openxmlformats.org/officeDocument/2006/relationships" id="260" r:id="R7d9abf5a71324b68"/>
    <p:sldId xmlns:r="http://schemas.openxmlformats.org/officeDocument/2006/relationships" id="261" r:id="R091867d79c51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548f512b5411a" /><Relationship Type="http://schemas.openxmlformats.org/officeDocument/2006/relationships/slide" Target="/ppt/slides/slide1.xml" Id="Rb1342740967a43f2" /><Relationship Type="http://schemas.openxmlformats.org/officeDocument/2006/relationships/slide" Target="/ppt/slides/slide2.xml" Id="R8ef5325e90514ff8" /><Relationship Type="http://schemas.openxmlformats.org/officeDocument/2006/relationships/slide" Target="/ppt/slides/slide3.xml" Id="R092fe4ef5d624caf" /><Relationship Type="http://schemas.openxmlformats.org/officeDocument/2006/relationships/slide" Target="/ppt/slides/slide4.xml" Id="Rf54803cb8f9c4714" /><Relationship Type="http://schemas.openxmlformats.org/officeDocument/2006/relationships/slide" Target="/ppt/slides/slide5.xml" Id="R7d9abf5a71324b68" /><Relationship Type="http://schemas.openxmlformats.org/officeDocument/2006/relationships/slide" Target="/ppt/slides/slide6.xml" Id="R091867d79c51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acfa88b62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c621ffe54beb" /><Relationship Type="http://schemas.openxmlformats.org/officeDocument/2006/relationships/theme" Target="/ppt/slideMasters/theme/theme1.xml" Id="Rd44626516b79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dc621ffe5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2e3f5fdbe4b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4e2d2f566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98e74c594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2a4efd86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510cc2218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225ba1d8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KRISTIN MYTHE EITRHEIM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 MYTHE EITRHEIM ble etablert [år] og holder til i Hemsedal.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621 330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3560 Hemsedal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920 172 873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KRISTIN MYTHE EITRHEIM</a:t>
            </a:r>
          </a:p>
        </p:txBody>
      </p:sp>
    </p:spTree>
  </p:cSld>
  <p:clrMapOvr>
    <a:masterClrMapping xmlns:a="http://schemas.openxmlformats.org/drawingml/2006/main"/>
  </p:clrMapOvr>
</p:sld>
</file>