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ed4a17ae0943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e81346823a4fbe"/>
  </p:sldMasterIdLst>
  <p:sldIdLst>
    <p:sldId xmlns:r="http://schemas.openxmlformats.org/officeDocument/2006/relationships" id="256" r:id="Rbd6ecf4c9c034a64"/>
    <p:sldId xmlns:r="http://schemas.openxmlformats.org/officeDocument/2006/relationships" id="257" r:id="R2950f969ce1b438c"/>
    <p:sldId xmlns:r="http://schemas.openxmlformats.org/officeDocument/2006/relationships" id="258" r:id="Rbb24abe8901a4963"/>
    <p:sldId xmlns:r="http://schemas.openxmlformats.org/officeDocument/2006/relationships" id="259" r:id="Ra106cb19136947bc"/>
    <p:sldId xmlns:r="http://schemas.openxmlformats.org/officeDocument/2006/relationships" id="260" r:id="R49900498a6a142c3"/>
    <p:sldId xmlns:r="http://schemas.openxmlformats.org/officeDocument/2006/relationships" id="261" r:id="R79622b0c5b3f42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81346823a4fbe" /><Relationship Type="http://schemas.openxmlformats.org/officeDocument/2006/relationships/slide" Target="/ppt/slides/slide1.xml" Id="Rbd6ecf4c9c034a64" /><Relationship Type="http://schemas.openxmlformats.org/officeDocument/2006/relationships/slide" Target="/ppt/slides/slide2.xml" Id="R2950f969ce1b438c" /><Relationship Type="http://schemas.openxmlformats.org/officeDocument/2006/relationships/slide" Target="/ppt/slides/slide3.xml" Id="Rbb24abe8901a4963" /><Relationship Type="http://schemas.openxmlformats.org/officeDocument/2006/relationships/slide" Target="/ppt/slides/slide4.xml" Id="Ra106cb19136947bc" /><Relationship Type="http://schemas.openxmlformats.org/officeDocument/2006/relationships/slide" Target="/ppt/slides/slide5.xml" Id="R49900498a6a142c3" /><Relationship Type="http://schemas.openxmlformats.org/officeDocument/2006/relationships/slide" Target="/ppt/slides/slide6.xml" Id="R79622b0c5b3f42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57cf0b6e149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9811712cd4e0b" /><Relationship Type="http://schemas.openxmlformats.org/officeDocument/2006/relationships/theme" Target="/ppt/slideMasters/theme/theme1.xml" Id="R3d4ed270c33348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e9811712cd4e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aab4ce7948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c0267aafb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de4d8080f44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7e166878448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84f4e6dc546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4a04e7ed2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EUFEMIA 2017 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EUFEMIA 2017 LI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920 171 257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EUFEMIA 2017 LI AS</a:t>
            </a:r>
          </a:p>
        </p:txBody>
      </p:sp>
    </p:spTree>
  </p:cSld>
  <p:clrMapOvr>
    <a:masterClrMapping xmlns:a="http://schemas.openxmlformats.org/drawingml/2006/main"/>
  </p:clrMapOvr>
</p:sld>
</file>