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b5f98cfea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158e149eb74233"/>
  </p:sldMasterIdLst>
  <p:sldIdLst>
    <p:sldId xmlns:r="http://schemas.openxmlformats.org/officeDocument/2006/relationships" id="256" r:id="Rf4547cb71b684bfc"/>
    <p:sldId xmlns:r="http://schemas.openxmlformats.org/officeDocument/2006/relationships" id="257" r:id="R21ac398f36b04a72"/>
    <p:sldId xmlns:r="http://schemas.openxmlformats.org/officeDocument/2006/relationships" id="258" r:id="Rd3789b44d6fe4daf"/>
    <p:sldId xmlns:r="http://schemas.openxmlformats.org/officeDocument/2006/relationships" id="259" r:id="Rec9090de68774399"/>
    <p:sldId xmlns:r="http://schemas.openxmlformats.org/officeDocument/2006/relationships" id="260" r:id="Rc9dc58717ec64b07"/>
    <p:sldId xmlns:r="http://schemas.openxmlformats.org/officeDocument/2006/relationships" id="261" r:id="R1e7b16b1745a4223"/>
    <p:sldId xmlns:r="http://schemas.openxmlformats.org/officeDocument/2006/relationships" id="262" r:id="R748c4a0f0d99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58e149eb74233" /><Relationship Type="http://schemas.openxmlformats.org/officeDocument/2006/relationships/slide" Target="/ppt/slides/slide1.xml" Id="Rf4547cb71b684bfc" /><Relationship Type="http://schemas.openxmlformats.org/officeDocument/2006/relationships/slide" Target="/ppt/slides/slide2.xml" Id="R21ac398f36b04a72" /><Relationship Type="http://schemas.openxmlformats.org/officeDocument/2006/relationships/slide" Target="/ppt/slides/slide3.xml" Id="Rd3789b44d6fe4daf" /><Relationship Type="http://schemas.openxmlformats.org/officeDocument/2006/relationships/slide" Target="/ppt/slides/slide4.xml" Id="Rec9090de68774399" /><Relationship Type="http://schemas.openxmlformats.org/officeDocument/2006/relationships/slide" Target="/ppt/slides/slide5.xml" Id="Rc9dc58717ec64b07" /><Relationship Type="http://schemas.openxmlformats.org/officeDocument/2006/relationships/slide" Target="/ppt/slides/slide6.xml" Id="R1e7b16b1745a4223" /><Relationship Type="http://schemas.openxmlformats.org/officeDocument/2006/relationships/slide" Target="/ppt/slides/slide7.xml" Id="R748c4a0f0d99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3b82d8a1a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d04bd2094c26" /><Relationship Type="http://schemas.openxmlformats.org/officeDocument/2006/relationships/theme" Target="/ppt/slideMasters/theme/theme1.xml" Id="R45fa42bf00de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0d04bd209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db3bf4e6c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97afa4f8f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b488f0dc9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6ab1b5e2c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08badda424c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99ab2bee54a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543b49441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O.N.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O.N. SUNDE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12 037 550 000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704 708 000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210 005 000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2 342 151 000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13 217 899 000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1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2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1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INVEST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EG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CAPITAL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www.onsunde.no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920 170 838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