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01f54cd0b148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3c45dec71b468a"/>
  </p:sldMasterIdLst>
  <p:sldIdLst>
    <p:sldId xmlns:r="http://schemas.openxmlformats.org/officeDocument/2006/relationships" id="256" r:id="R3e3445c5ab094ae7"/>
    <p:sldId xmlns:r="http://schemas.openxmlformats.org/officeDocument/2006/relationships" id="257" r:id="Rf83292abac834d11"/>
    <p:sldId xmlns:r="http://schemas.openxmlformats.org/officeDocument/2006/relationships" id="258" r:id="Rb564708b0f9a4db7"/>
    <p:sldId xmlns:r="http://schemas.openxmlformats.org/officeDocument/2006/relationships" id="259" r:id="Rbd8b77e21bd54547"/>
    <p:sldId xmlns:r="http://schemas.openxmlformats.org/officeDocument/2006/relationships" id="260" r:id="R2635b039f6c04277"/>
    <p:sldId xmlns:r="http://schemas.openxmlformats.org/officeDocument/2006/relationships" id="261" r:id="Rc90c3475ca09433a"/>
    <p:sldId xmlns:r="http://schemas.openxmlformats.org/officeDocument/2006/relationships" id="262" r:id="Redb51872102a46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3c45dec71b468a" /><Relationship Type="http://schemas.openxmlformats.org/officeDocument/2006/relationships/slide" Target="/ppt/slides/slide1.xml" Id="R3e3445c5ab094ae7" /><Relationship Type="http://schemas.openxmlformats.org/officeDocument/2006/relationships/slide" Target="/ppt/slides/slide2.xml" Id="Rf83292abac834d11" /><Relationship Type="http://schemas.openxmlformats.org/officeDocument/2006/relationships/slide" Target="/ppt/slides/slide3.xml" Id="Rb564708b0f9a4db7" /><Relationship Type="http://schemas.openxmlformats.org/officeDocument/2006/relationships/slide" Target="/ppt/slides/slide4.xml" Id="Rbd8b77e21bd54547" /><Relationship Type="http://schemas.openxmlformats.org/officeDocument/2006/relationships/slide" Target="/ppt/slides/slide5.xml" Id="R2635b039f6c04277" /><Relationship Type="http://schemas.openxmlformats.org/officeDocument/2006/relationships/slide" Target="/ppt/slides/slide6.xml" Id="Rc90c3475ca09433a" /><Relationship Type="http://schemas.openxmlformats.org/officeDocument/2006/relationships/slide" Target="/ppt/slides/slide7.xml" Id="Redb51872102a46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3f10a08da340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32918516b4ec4" /><Relationship Type="http://schemas.openxmlformats.org/officeDocument/2006/relationships/theme" Target="/ppt/slideMasters/theme/theme1.xml" Id="R7b4b4cd0beb747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e32918516b4e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dbc9a00f842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65db0d5fd644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a68265b2c40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3d437d0404a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c59bafe534f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7b2b4ebc1145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3e2ebc71a946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BERGHALL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BERGHALL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BERGHALL INVEST AS ble etablert [år] og holder til i Tennfjord.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BERGHALL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BERGHALL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BERGHALL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2 819 423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2 819 423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BERGHALL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JAN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BERGHALL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Tennfjordneset 125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6264 Tennfjord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920 167 764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BERGHALL INVEST AS</a:t>
            </a:r>
          </a:p>
        </p:txBody>
      </p:sp>
    </p:spTree>
  </p:cSld>
  <p:clrMapOvr>
    <a:masterClrMapping xmlns:a="http://schemas.openxmlformats.org/drawingml/2006/main"/>
  </p:clrMapOvr>
</p:sld>
</file>