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749088fd3449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13cc569e154707"/>
  </p:sldMasterIdLst>
  <p:sldIdLst>
    <p:sldId xmlns:r="http://schemas.openxmlformats.org/officeDocument/2006/relationships" id="256" r:id="R9197e68436d94d67"/>
    <p:sldId xmlns:r="http://schemas.openxmlformats.org/officeDocument/2006/relationships" id="257" r:id="R15136128a61c4e8c"/>
    <p:sldId xmlns:r="http://schemas.openxmlformats.org/officeDocument/2006/relationships" id="258" r:id="R2fd9c1ca374b430d"/>
    <p:sldId xmlns:r="http://schemas.openxmlformats.org/officeDocument/2006/relationships" id="259" r:id="R70ce02c3a2fb40f8"/>
    <p:sldId xmlns:r="http://schemas.openxmlformats.org/officeDocument/2006/relationships" id="260" r:id="R06b854e018974a6d"/>
    <p:sldId xmlns:r="http://schemas.openxmlformats.org/officeDocument/2006/relationships" id="261" r:id="R75d62931a1364dec"/>
    <p:sldId xmlns:r="http://schemas.openxmlformats.org/officeDocument/2006/relationships" id="262" r:id="Rca6b0f88048541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13cc569e154707" /><Relationship Type="http://schemas.openxmlformats.org/officeDocument/2006/relationships/slide" Target="/ppt/slides/slide1.xml" Id="R9197e68436d94d67" /><Relationship Type="http://schemas.openxmlformats.org/officeDocument/2006/relationships/slide" Target="/ppt/slides/slide2.xml" Id="R15136128a61c4e8c" /><Relationship Type="http://schemas.openxmlformats.org/officeDocument/2006/relationships/slide" Target="/ppt/slides/slide3.xml" Id="R2fd9c1ca374b430d" /><Relationship Type="http://schemas.openxmlformats.org/officeDocument/2006/relationships/slide" Target="/ppt/slides/slide4.xml" Id="R70ce02c3a2fb40f8" /><Relationship Type="http://schemas.openxmlformats.org/officeDocument/2006/relationships/slide" Target="/ppt/slides/slide5.xml" Id="R06b854e018974a6d" /><Relationship Type="http://schemas.openxmlformats.org/officeDocument/2006/relationships/slide" Target="/ppt/slides/slide6.xml" Id="R75d62931a1364dec" /><Relationship Type="http://schemas.openxmlformats.org/officeDocument/2006/relationships/slide" Target="/ppt/slides/slide7.xml" Id="Rca6b0f88048541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84e8ab96084a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2403e39de44a5" /><Relationship Type="http://schemas.openxmlformats.org/officeDocument/2006/relationships/theme" Target="/ppt/slideMasters/theme/theme1.xml" Id="R85ed47aef91a47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62403e39de44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bf353212c40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5c23c87a140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018e005244b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66e6b72b943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c4cb9812c48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8e44152eb4f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0c2d5cc434f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OG M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OG 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OG M INVESTERING AS ble etablert [år] og holder til i Sirevåg.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OG 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OG 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OG 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353 341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1 585 778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1 622 780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OG 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SIREVÅG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OG 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Att: Harald Sirevåg, Salthelleren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4364 Sirevåg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920 163 513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OG M INVESTERING AS</a:t>
            </a:r>
          </a:p>
        </p:txBody>
      </p:sp>
    </p:spTree>
  </p:cSld>
  <p:clrMapOvr>
    <a:masterClrMapping xmlns:a="http://schemas.openxmlformats.org/drawingml/2006/main"/>
  </p:clrMapOvr>
</p:sld>
</file>