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73d48d3e24e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1fde7d3b4142cf"/>
  </p:sldMasterIdLst>
  <p:sldIdLst>
    <p:sldId xmlns:r="http://schemas.openxmlformats.org/officeDocument/2006/relationships" id="256" r:id="Ra332eec163fe4f8e"/>
    <p:sldId xmlns:r="http://schemas.openxmlformats.org/officeDocument/2006/relationships" id="257" r:id="Rcbee24b26b654892"/>
    <p:sldId xmlns:r="http://schemas.openxmlformats.org/officeDocument/2006/relationships" id="258" r:id="Rc2bbb204b3e143ad"/>
    <p:sldId xmlns:r="http://schemas.openxmlformats.org/officeDocument/2006/relationships" id="259" r:id="R0e957675ace1491b"/>
    <p:sldId xmlns:r="http://schemas.openxmlformats.org/officeDocument/2006/relationships" id="260" r:id="R6e39521e507545b8"/>
    <p:sldId xmlns:r="http://schemas.openxmlformats.org/officeDocument/2006/relationships" id="261" r:id="Rf4d2167a40a24188"/>
    <p:sldId xmlns:r="http://schemas.openxmlformats.org/officeDocument/2006/relationships" id="262" r:id="Rf20303115b95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fde7d3b4142cf" /><Relationship Type="http://schemas.openxmlformats.org/officeDocument/2006/relationships/slide" Target="/ppt/slides/slide1.xml" Id="Ra332eec163fe4f8e" /><Relationship Type="http://schemas.openxmlformats.org/officeDocument/2006/relationships/slide" Target="/ppt/slides/slide2.xml" Id="Rcbee24b26b654892" /><Relationship Type="http://schemas.openxmlformats.org/officeDocument/2006/relationships/slide" Target="/ppt/slides/slide3.xml" Id="Rc2bbb204b3e143ad" /><Relationship Type="http://schemas.openxmlformats.org/officeDocument/2006/relationships/slide" Target="/ppt/slides/slide4.xml" Id="R0e957675ace1491b" /><Relationship Type="http://schemas.openxmlformats.org/officeDocument/2006/relationships/slide" Target="/ppt/slides/slide5.xml" Id="R6e39521e507545b8" /><Relationship Type="http://schemas.openxmlformats.org/officeDocument/2006/relationships/slide" Target="/ppt/slides/slide6.xml" Id="Rf4d2167a40a24188" /><Relationship Type="http://schemas.openxmlformats.org/officeDocument/2006/relationships/slide" Target="/ppt/slides/slide7.xml" Id="Rf20303115b95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3936d258e4f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c04e407674ffb" /><Relationship Type="http://schemas.openxmlformats.org/officeDocument/2006/relationships/theme" Target="/ppt/slideMasters/theme/theme1.xml" Id="R791dc144360343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ac04e407674f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74f979c1d4a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bdd5508734a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c8ff4a38f41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7018fc0a04a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c545f494847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8495522e845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3a4db2e2945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NAUSTMAT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235 640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6 168 653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DECUSSATUS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 HJELPENDE HÅND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Vestrepollsvegen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920 162 975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NAUSTMAT AS</a:t>
            </a:r>
          </a:p>
        </p:txBody>
      </p:sp>
    </p:spTree>
  </p:cSld>
  <p:clrMapOvr>
    <a:masterClrMapping xmlns:a="http://schemas.openxmlformats.org/drawingml/2006/main"/>
  </p:clrMapOvr>
</p:sld>
</file>