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a69952479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5e2f208894410"/>
  </p:sldMasterIdLst>
  <p:sldIdLst>
    <p:sldId xmlns:r="http://schemas.openxmlformats.org/officeDocument/2006/relationships" id="256" r:id="R6206a06447094964"/>
    <p:sldId xmlns:r="http://schemas.openxmlformats.org/officeDocument/2006/relationships" id="257" r:id="R468e723a85904766"/>
    <p:sldId xmlns:r="http://schemas.openxmlformats.org/officeDocument/2006/relationships" id="258" r:id="R6908034a56a34a39"/>
    <p:sldId xmlns:r="http://schemas.openxmlformats.org/officeDocument/2006/relationships" id="259" r:id="R2740db8578384966"/>
    <p:sldId xmlns:r="http://schemas.openxmlformats.org/officeDocument/2006/relationships" id="260" r:id="R37af47fd9d80422b"/>
    <p:sldId xmlns:r="http://schemas.openxmlformats.org/officeDocument/2006/relationships" id="261" r:id="R5961a967b9e240f3"/>
    <p:sldId xmlns:r="http://schemas.openxmlformats.org/officeDocument/2006/relationships" id="262" r:id="R038786ae964d43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5e2f208894410" /><Relationship Type="http://schemas.openxmlformats.org/officeDocument/2006/relationships/slide" Target="/ppt/slides/slide1.xml" Id="R6206a06447094964" /><Relationship Type="http://schemas.openxmlformats.org/officeDocument/2006/relationships/slide" Target="/ppt/slides/slide2.xml" Id="R468e723a85904766" /><Relationship Type="http://schemas.openxmlformats.org/officeDocument/2006/relationships/slide" Target="/ppt/slides/slide3.xml" Id="R6908034a56a34a39" /><Relationship Type="http://schemas.openxmlformats.org/officeDocument/2006/relationships/slide" Target="/ppt/slides/slide4.xml" Id="R2740db8578384966" /><Relationship Type="http://schemas.openxmlformats.org/officeDocument/2006/relationships/slide" Target="/ppt/slides/slide5.xml" Id="R37af47fd9d80422b" /><Relationship Type="http://schemas.openxmlformats.org/officeDocument/2006/relationships/slide" Target="/ppt/slides/slide6.xml" Id="R5961a967b9e240f3" /><Relationship Type="http://schemas.openxmlformats.org/officeDocument/2006/relationships/slide" Target="/ppt/slides/slide7.xml" Id="R038786ae964d43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5c36dd273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358a183514a28" /><Relationship Type="http://schemas.openxmlformats.org/officeDocument/2006/relationships/theme" Target="/ppt/slideMasters/theme/theme1.xml" Id="R5d3a7d9487dc4b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358a18351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5ef02f54743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830f7a0524d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d1c43cfaf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f19a5d3834a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26efb332549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d0ad34d77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4988dc204f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FINNMARKBYGGKONTROLL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FINNMARKBYGGKONTROLL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Finnmarkbyggkontroll AS, Aspelia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