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fc1f943c744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1b1977f38482e"/>
  </p:sldMasterIdLst>
  <p:sldIdLst>
    <p:sldId xmlns:r="http://schemas.openxmlformats.org/officeDocument/2006/relationships" id="256" r:id="Rd4d89c873efa42c8"/>
    <p:sldId xmlns:r="http://schemas.openxmlformats.org/officeDocument/2006/relationships" id="257" r:id="Rc7e2d5147574434a"/>
    <p:sldId xmlns:r="http://schemas.openxmlformats.org/officeDocument/2006/relationships" id="258" r:id="Ra68a26b6a1044604"/>
    <p:sldId xmlns:r="http://schemas.openxmlformats.org/officeDocument/2006/relationships" id="259" r:id="Rbfda8f530d4f40c4"/>
    <p:sldId xmlns:r="http://schemas.openxmlformats.org/officeDocument/2006/relationships" id="260" r:id="Rf2f311a668b445ef"/>
    <p:sldId xmlns:r="http://schemas.openxmlformats.org/officeDocument/2006/relationships" id="261" r:id="R5996b83319a545a4"/>
    <p:sldId xmlns:r="http://schemas.openxmlformats.org/officeDocument/2006/relationships" id="262" r:id="R17b104e22039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1b1977f38482e" /><Relationship Type="http://schemas.openxmlformats.org/officeDocument/2006/relationships/slide" Target="/ppt/slides/slide1.xml" Id="Rd4d89c873efa42c8" /><Relationship Type="http://schemas.openxmlformats.org/officeDocument/2006/relationships/slide" Target="/ppt/slides/slide2.xml" Id="Rc7e2d5147574434a" /><Relationship Type="http://schemas.openxmlformats.org/officeDocument/2006/relationships/slide" Target="/ppt/slides/slide3.xml" Id="Ra68a26b6a1044604" /><Relationship Type="http://schemas.openxmlformats.org/officeDocument/2006/relationships/slide" Target="/ppt/slides/slide4.xml" Id="Rbfda8f530d4f40c4" /><Relationship Type="http://schemas.openxmlformats.org/officeDocument/2006/relationships/slide" Target="/ppt/slides/slide5.xml" Id="Rf2f311a668b445ef" /><Relationship Type="http://schemas.openxmlformats.org/officeDocument/2006/relationships/slide" Target="/ppt/slides/slide6.xml" Id="R5996b83319a545a4" /><Relationship Type="http://schemas.openxmlformats.org/officeDocument/2006/relationships/slide" Target="/ppt/slides/slide7.xml" Id="R17b104e22039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7a55ffd05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db0acef4440fd" /><Relationship Type="http://schemas.openxmlformats.org/officeDocument/2006/relationships/theme" Target="/ppt/slideMasters/theme/theme1.xml" Id="R23b6d029b498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db0acef44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d5560c9a94e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ad7fb101e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c302f2162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75cff0460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05fd5f0bf45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85d2ec8dd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fd4105bb5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WILOG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WILOG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−12 139 577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622 067 778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1 866 423 266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WILOG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Amesto AccountHouse AS, 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920 161 979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WILOG AS</a:t>
            </a:r>
          </a:p>
        </p:txBody>
      </p:sp>
    </p:spTree>
  </p:cSld>
  <p:clrMapOvr>
    <a:masterClrMapping xmlns:a="http://schemas.openxmlformats.org/drawingml/2006/main"/>
  </p:clrMapOvr>
</p:sld>
</file>