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909cdd93a444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83a7ddc40a4895"/>
  </p:sldMasterIdLst>
  <p:sldIdLst>
    <p:sldId xmlns:r="http://schemas.openxmlformats.org/officeDocument/2006/relationships" id="256" r:id="Ra1805a9a495645ce"/>
    <p:sldId xmlns:r="http://schemas.openxmlformats.org/officeDocument/2006/relationships" id="257" r:id="R454eafacaad84012"/>
    <p:sldId xmlns:r="http://schemas.openxmlformats.org/officeDocument/2006/relationships" id="258" r:id="R54e7d44e391140a2"/>
    <p:sldId xmlns:r="http://schemas.openxmlformats.org/officeDocument/2006/relationships" id="259" r:id="R0067b22ac32f4aa1"/>
    <p:sldId xmlns:r="http://schemas.openxmlformats.org/officeDocument/2006/relationships" id="260" r:id="R73122b0dd32849cb"/>
    <p:sldId xmlns:r="http://schemas.openxmlformats.org/officeDocument/2006/relationships" id="261" r:id="R16f7b82412f24d86"/>
    <p:sldId xmlns:r="http://schemas.openxmlformats.org/officeDocument/2006/relationships" id="262" r:id="R3de7e8ac35624e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83a7ddc40a4895" /><Relationship Type="http://schemas.openxmlformats.org/officeDocument/2006/relationships/slide" Target="/ppt/slides/slide1.xml" Id="Ra1805a9a495645ce" /><Relationship Type="http://schemas.openxmlformats.org/officeDocument/2006/relationships/slide" Target="/ppt/slides/slide2.xml" Id="R454eafacaad84012" /><Relationship Type="http://schemas.openxmlformats.org/officeDocument/2006/relationships/slide" Target="/ppt/slides/slide3.xml" Id="R54e7d44e391140a2" /><Relationship Type="http://schemas.openxmlformats.org/officeDocument/2006/relationships/slide" Target="/ppt/slides/slide4.xml" Id="R0067b22ac32f4aa1" /><Relationship Type="http://schemas.openxmlformats.org/officeDocument/2006/relationships/slide" Target="/ppt/slides/slide5.xml" Id="R73122b0dd32849cb" /><Relationship Type="http://schemas.openxmlformats.org/officeDocument/2006/relationships/slide" Target="/ppt/slides/slide6.xml" Id="R16f7b82412f24d86" /><Relationship Type="http://schemas.openxmlformats.org/officeDocument/2006/relationships/slide" Target="/ppt/slides/slide7.xml" Id="R3de7e8ac35624e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ec3c27af8844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e644595424528" /><Relationship Type="http://schemas.openxmlformats.org/officeDocument/2006/relationships/theme" Target="/ppt/slideMasters/theme/theme1.xml" Id="Rc68b2c9a545a40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de6445954245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9756bf1514e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6177d4db745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5c2d42c2b4c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8dadf47404d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5b9993c274c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b64a9f9154e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ba88a433b46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STOLEN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32 639 007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25 438 388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26 690 730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183 284 796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186 478 496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Verksgata 14B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920 161 553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STOLEN AS</a:t>
            </a:r>
          </a:p>
        </p:txBody>
      </p:sp>
    </p:spTree>
  </p:cSld>
  <p:clrMapOvr>
    <a:masterClrMapping xmlns:a="http://schemas.openxmlformats.org/drawingml/2006/main"/>
  </p:clrMapOvr>
</p:sld>
</file>