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d730f8484194ea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d01db5aad1d45a4"/>
  </p:sldMasterIdLst>
  <p:sldIdLst>
    <p:sldId xmlns:r="http://schemas.openxmlformats.org/officeDocument/2006/relationships" id="256" r:id="R2db755f679664a95"/>
    <p:sldId xmlns:r="http://schemas.openxmlformats.org/officeDocument/2006/relationships" id="257" r:id="R1ff0aacd1bdd46a1"/>
    <p:sldId xmlns:r="http://schemas.openxmlformats.org/officeDocument/2006/relationships" id="258" r:id="R77f7c6c7a6564edb"/>
    <p:sldId xmlns:r="http://schemas.openxmlformats.org/officeDocument/2006/relationships" id="259" r:id="R0067a1f8983b44a7"/>
    <p:sldId xmlns:r="http://schemas.openxmlformats.org/officeDocument/2006/relationships" id="260" r:id="R27c38017992a468b"/>
    <p:sldId xmlns:r="http://schemas.openxmlformats.org/officeDocument/2006/relationships" id="261" r:id="R31a8f86989a448c4"/>
    <p:sldId xmlns:r="http://schemas.openxmlformats.org/officeDocument/2006/relationships" id="262" r:id="R9c4ae315e6a3487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01db5aad1d45a4" /><Relationship Type="http://schemas.openxmlformats.org/officeDocument/2006/relationships/slide" Target="/ppt/slides/slide1.xml" Id="R2db755f679664a95" /><Relationship Type="http://schemas.openxmlformats.org/officeDocument/2006/relationships/slide" Target="/ppt/slides/slide2.xml" Id="R1ff0aacd1bdd46a1" /><Relationship Type="http://schemas.openxmlformats.org/officeDocument/2006/relationships/slide" Target="/ppt/slides/slide3.xml" Id="R77f7c6c7a6564edb" /><Relationship Type="http://schemas.openxmlformats.org/officeDocument/2006/relationships/slide" Target="/ppt/slides/slide4.xml" Id="R0067a1f8983b44a7" /><Relationship Type="http://schemas.openxmlformats.org/officeDocument/2006/relationships/slide" Target="/ppt/slides/slide5.xml" Id="R27c38017992a468b" /><Relationship Type="http://schemas.openxmlformats.org/officeDocument/2006/relationships/slide" Target="/ppt/slides/slide6.xml" Id="R31a8f86989a448c4" /><Relationship Type="http://schemas.openxmlformats.org/officeDocument/2006/relationships/slide" Target="/ppt/slides/slide7.xml" Id="R9c4ae315e6a3487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970c8ac471499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8d0fa54030488b" /><Relationship Type="http://schemas.openxmlformats.org/officeDocument/2006/relationships/theme" Target="/ppt/slideMasters/theme/theme1.xml" Id="R323c6ab89ec9495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68d0fa54030488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de45968eee476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01901c8678407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ce632a27d34e8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352820b9d1454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6463b57640451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1f2da76152405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5f912f83f94e3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STOLEN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STOLEN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STOLEN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STOLEN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STOLEN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STOLEN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24 241 408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7 633 397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9 085 039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192 369 835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193 072 630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STOLEN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DAHLE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STOLEN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Verksgata 14B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4013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920 161 553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STOLEN AS</a:t>
            </a:r>
          </a:p>
        </p:txBody>
      </p:sp>
    </p:spTree>
  </p:cSld>
  <p:clrMapOvr>
    <a:masterClrMapping xmlns:a="http://schemas.openxmlformats.org/drawingml/2006/main"/>
  </p:clrMapOvr>
</p:sld>
</file>