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e0849de53e4c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d1dd5980ad4dfc"/>
  </p:sldMasterIdLst>
  <p:sldIdLst>
    <p:sldId xmlns:r="http://schemas.openxmlformats.org/officeDocument/2006/relationships" id="256" r:id="Rd79d0956b17749c2"/>
    <p:sldId xmlns:r="http://schemas.openxmlformats.org/officeDocument/2006/relationships" id="257" r:id="R553a6b0339804144"/>
    <p:sldId xmlns:r="http://schemas.openxmlformats.org/officeDocument/2006/relationships" id="258" r:id="R47a596f0ef0a4013"/>
    <p:sldId xmlns:r="http://schemas.openxmlformats.org/officeDocument/2006/relationships" id="259" r:id="Rfbb9a19ec2e74d4c"/>
    <p:sldId xmlns:r="http://schemas.openxmlformats.org/officeDocument/2006/relationships" id="260" r:id="R1640fdaeff374342"/>
    <p:sldId xmlns:r="http://schemas.openxmlformats.org/officeDocument/2006/relationships" id="261" r:id="R2c3aefb7b2ba4b08"/>
    <p:sldId xmlns:r="http://schemas.openxmlformats.org/officeDocument/2006/relationships" id="262" r:id="R70c2703fd59a46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d1dd5980ad4dfc" /><Relationship Type="http://schemas.openxmlformats.org/officeDocument/2006/relationships/slide" Target="/ppt/slides/slide1.xml" Id="Rd79d0956b17749c2" /><Relationship Type="http://schemas.openxmlformats.org/officeDocument/2006/relationships/slide" Target="/ppt/slides/slide2.xml" Id="R553a6b0339804144" /><Relationship Type="http://schemas.openxmlformats.org/officeDocument/2006/relationships/slide" Target="/ppt/slides/slide3.xml" Id="R47a596f0ef0a4013" /><Relationship Type="http://schemas.openxmlformats.org/officeDocument/2006/relationships/slide" Target="/ppt/slides/slide4.xml" Id="Rfbb9a19ec2e74d4c" /><Relationship Type="http://schemas.openxmlformats.org/officeDocument/2006/relationships/slide" Target="/ppt/slides/slide5.xml" Id="R1640fdaeff374342" /><Relationship Type="http://schemas.openxmlformats.org/officeDocument/2006/relationships/slide" Target="/ppt/slides/slide6.xml" Id="R2c3aefb7b2ba4b08" /><Relationship Type="http://schemas.openxmlformats.org/officeDocument/2006/relationships/slide" Target="/ppt/slides/slide7.xml" Id="R70c2703fd59a46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484689440343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35ba51ee44e4f" /><Relationship Type="http://schemas.openxmlformats.org/officeDocument/2006/relationships/theme" Target="/ppt/slideMasters/theme/theme1.xml" Id="Rdb2912a036984e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735ba51ee44e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1c0bada6043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3a902bd454d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6cc778e9e45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ef4481efe47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d472b7b4e44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6a133e34049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58de550fe4a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NINA HANSEN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HANSEN INVEST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654 855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2 885 131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2 885 131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MARGARETH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Hansmarkvegen 59B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9013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920 161 537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NINA HANSEN INVEST AS</a:t>
            </a:r>
          </a:p>
        </p:txBody>
      </p:sp>
    </p:spTree>
  </p:cSld>
  <p:clrMapOvr>
    <a:masterClrMapping xmlns:a="http://schemas.openxmlformats.org/drawingml/2006/main"/>
  </p:clrMapOvr>
</p:sld>
</file>