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c7cea468b1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673fc6c4d84e90"/>
  </p:sldMasterIdLst>
  <p:sldIdLst>
    <p:sldId xmlns:r="http://schemas.openxmlformats.org/officeDocument/2006/relationships" id="256" r:id="R72616efdb3654f62"/>
    <p:sldId xmlns:r="http://schemas.openxmlformats.org/officeDocument/2006/relationships" id="257" r:id="R015ddb9c7c6647d2"/>
    <p:sldId xmlns:r="http://schemas.openxmlformats.org/officeDocument/2006/relationships" id="258" r:id="R294ec3afa5e54926"/>
    <p:sldId xmlns:r="http://schemas.openxmlformats.org/officeDocument/2006/relationships" id="259" r:id="Rd8a8accaaf94443f"/>
    <p:sldId xmlns:r="http://schemas.openxmlformats.org/officeDocument/2006/relationships" id="260" r:id="Rc794c81d6f444e2d"/>
    <p:sldId xmlns:r="http://schemas.openxmlformats.org/officeDocument/2006/relationships" id="261" r:id="Rc9817959286f4d25"/>
    <p:sldId xmlns:r="http://schemas.openxmlformats.org/officeDocument/2006/relationships" id="262" r:id="Rb4733e95e1e44b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73fc6c4d84e90" /><Relationship Type="http://schemas.openxmlformats.org/officeDocument/2006/relationships/slide" Target="/ppt/slides/slide1.xml" Id="R72616efdb3654f62" /><Relationship Type="http://schemas.openxmlformats.org/officeDocument/2006/relationships/slide" Target="/ppt/slides/slide2.xml" Id="R015ddb9c7c6647d2" /><Relationship Type="http://schemas.openxmlformats.org/officeDocument/2006/relationships/slide" Target="/ppt/slides/slide3.xml" Id="R294ec3afa5e54926" /><Relationship Type="http://schemas.openxmlformats.org/officeDocument/2006/relationships/slide" Target="/ppt/slides/slide4.xml" Id="Rd8a8accaaf94443f" /><Relationship Type="http://schemas.openxmlformats.org/officeDocument/2006/relationships/slide" Target="/ppt/slides/slide5.xml" Id="Rc794c81d6f444e2d" /><Relationship Type="http://schemas.openxmlformats.org/officeDocument/2006/relationships/slide" Target="/ppt/slides/slide6.xml" Id="Rc9817959286f4d25" /><Relationship Type="http://schemas.openxmlformats.org/officeDocument/2006/relationships/slide" Target="/ppt/slides/slide7.xml" Id="Rb4733e95e1e44b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e6b1061234d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aaae2875349b5" /><Relationship Type="http://schemas.openxmlformats.org/officeDocument/2006/relationships/theme" Target="/ppt/slideMasters/theme/theme1.xml" Id="R91f6984f07ac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aaae28753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6e26ed47345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c1210cc5741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395afb98c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05780a0d849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a51d0460e45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2e02bb8f940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9449e95c247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HANSEN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2 885 131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NINA MARGARETH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Hansmarkvegen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920 161 537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HANSEN INVEST AS</a:t>
            </a:r>
          </a:p>
        </p:txBody>
      </p:sp>
    </p:spTree>
  </p:cSld>
  <p:clrMapOvr>
    <a:masterClrMapping xmlns:a="http://schemas.openxmlformats.org/drawingml/2006/main"/>
  </p:clrMapOvr>
</p:sld>
</file>